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0" r:id="rId3"/>
    <p:sldId id="301" r:id="rId4"/>
    <p:sldId id="281" r:id="rId5"/>
    <p:sldId id="258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6" r:id="rId14"/>
    <p:sldId id="264" r:id="rId15"/>
    <p:sldId id="282" r:id="rId16"/>
    <p:sldId id="271" r:id="rId17"/>
    <p:sldId id="287" r:id="rId18"/>
    <p:sldId id="289" r:id="rId19"/>
    <p:sldId id="284" r:id="rId20"/>
    <p:sldId id="290" r:id="rId21"/>
    <p:sldId id="291" r:id="rId22"/>
    <p:sldId id="292" r:id="rId23"/>
    <p:sldId id="294" r:id="rId24"/>
    <p:sldId id="295" r:id="rId25"/>
    <p:sldId id="296" r:id="rId26"/>
    <p:sldId id="297" r:id="rId27"/>
    <p:sldId id="288" r:id="rId28"/>
    <p:sldId id="299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3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3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9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5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7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FF54-1678-4E60-BAE6-B07FBB7321C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2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yil@oblcit.ru" TargetMode="External"/><Relationship Id="rId3" Type="http://schemas.openxmlformats.org/officeDocument/2006/relationships/hyperlink" Target="mailto:anv1987@yandex.ru" TargetMode="External"/><Relationship Id="rId7" Type="http://schemas.openxmlformats.org/officeDocument/2006/relationships/hyperlink" Target="mailto:usm@oblcit.ru" TargetMode="External"/><Relationship Id="rId2" Type="http://schemas.openxmlformats.org/officeDocument/2006/relationships/hyperlink" Target="mailto:anv@oblcit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a@oblcit.ru" TargetMode="External"/><Relationship Id="rId5" Type="http://schemas.openxmlformats.org/officeDocument/2006/relationships/hyperlink" Target="mailto:pavlyuchenkoas@gmail.com" TargetMode="External"/><Relationship Id="rId4" Type="http://schemas.openxmlformats.org/officeDocument/2006/relationships/hyperlink" Target="mailto:dda@oblcit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lcit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651" y="682108"/>
            <a:ext cx="7411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rsdo.oblcit.ru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163" y="1658215"/>
            <a:ext cx="7534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Установочный семинар к курсу</a:t>
            </a:r>
          </a:p>
          <a:p>
            <a:pPr algn="ctr"/>
            <a:r>
              <a:rPr lang="ru-RU" sz="4000" dirty="0" smtClean="0"/>
              <a:t>«Организация электронного обучение средствами РСДО», 36ч </a:t>
            </a:r>
          </a:p>
          <a:p>
            <a:pPr algn="ctr"/>
            <a:r>
              <a:rPr lang="ru-RU" sz="4000" dirty="0" smtClean="0"/>
              <a:t>Знакомство с </a:t>
            </a:r>
            <a:r>
              <a:rPr lang="en-US" sz="4000" dirty="0" smtClean="0"/>
              <a:t>Moodle 3.5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96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058"/>
            <a:ext cx="9148922" cy="591094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0686"/>
            <a:ext cx="9666513" cy="598731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Нулевой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479"/>
            <a:ext cx="9018089" cy="58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4" y="887302"/>
            <a:ext cx="9152164" cy="59706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Нулевой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0"/>
            <a:ext cx="8972548" cy="6113026"/>
            <a:chOff x="0" y="0"/>
            <a:chExt cx="8972548" cy="6113026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0" y="0"/>
              <a:ext cx="78867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i="1" dirty="0" smtClean="0">
                  <a:solidFill>
                    <a:srgbClr val="FF0000"/>
                  </a:solidFill>
                </a:rPr>
                <a:t>Нулевой раздел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36845" y="1257299"/>
              <a:ext cx="8835703" cy="4855727"/>
              <a:chOff x="136845" y="1257299"/>
              <a:chExt cx="8835703" cy="4855727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36845" y="1257299"/>
                <a:ext cx="8835703" cy="4855727"/>
                <a:chOff x="136845" y="1257299"/>
                <a:chExt cx="8835703" cy="4855727"/>
              </a:xfrm>
            </p:grpSpPr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6845" y="1257299"/>
                  <a:ext cx="8835703" cy="4855727"/>
                </a:xfrm>
                <a:prstGeom prst="rect">
                  <a:avLst/>
                </a:prstGeom>
              </p:spPr>
            </p:pic>
            <p:cxnSp>
              <p:nvCxnSpPr>
                <p:cNvPr id="8" name="Прямая со стрелкой 7"/>
                <p:cNvCxnSpPr/>
                <p:nvPr/>
              </p:nvCxnSpPr>
              <p:spPr>
                <a:xfrm flipV="1">
                  <a:off x="4438650" y="2000250"/>
                  <a:ext cx="116047" cy="73342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 стрелкой 9"/>
                <p:cNvCxnSpPr/>
                <p:nvPr/>
              </p:nvCxnSpPr>
              <p:spPr>
                <a:xfrm flipV="1">
                  <a:off x="7353300" y="1990725"/>
                  <a:ext cx="85725" cy="24765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/>
                  <a:tailEnd type="stealth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575" y="3082052"/>
                <a:ext cx="1809750" cy="2983349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9647" y="3084076"/>
                <a:ext cx="1903253" cy="29833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242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Первый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780"/>
            <a:ext cx="9144000" cy="590820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6968690" y="895149"/>
            <a:ext cx="1" cy="55730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4089120" y="3506621"/>
            <a:ext cx="612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Пройти курс сверху вниз, не пропустив ни одного элемента!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4509"/>
            <a:ext cx="9013370" cy="586048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781"/>
            <a:ext cx="11387217" cy="526094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Элементы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8" y="1530626"/>
            <a:ext cx="2047875" cy="342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526"/>
            <a:ext cx="4143375" cy="1247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1301"/>
            <a:ext cx="5133975" cy="676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2" y="3853069"/>
            <a:ext cx="2809875" cy="428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2" y="4337187"/>
            <a:ext cx="1685925" cy="3714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Элементы курса. Ресурсы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Соответствие в выполнении заданий и оценки в журнале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871"/>
            <a:ext cx="11126389" cy="1580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3584537"/>
            <a:ext cx="8686800" cy="20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291" y="987136"/>
            <a:ext cx="7813963" cy="5073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Азарова Н.В.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г.Новосибирск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Деревягина Д.А.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Чановский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Чулымский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Купинский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районы, СОШ№151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Павлюченко А.С. Куйбышевский,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Сергеева А.А. Новосибирский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Маслянинский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районы,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г.Обь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Слободчикова С.М.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Барабинский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и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г.Бердск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25 марта по 20 апреля сроки обучения. 25 апреля отчитываемся перед МО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Развернуты 2 новых курса: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курс ПК (роль ученика) и курс предметный (роль учителя)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Обязательно! Зарегистрироваться на сайте ОблЦИТ (ссылка </a:t>
            </a:r>
            <a:r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журналах и в курсе)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57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" y="1888435"/>
            <a:ext cx="9037358" cy="331221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3449"/>
            <a:ext cx="9149688" cy="486002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0" y="1169401"/>
            <a:ext cx="8980640" cy="535066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981"/>
            <a:ext cx="9143999" cy="476603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733"/>
            <a:ext cx="9144000" cy="545253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2309"/>
            <a:ext cx="8428382" cy="5025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051" y="4830417"/>
            <a:ext cx="2288949" cy="18288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765"/>
            <a:ext cx="9136814" cy="496956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01" y="1504468"/>
            <a:ext cx="7646006" cy="336570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Итоговый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0336" y="2234045"/>
            <a:ext cx="9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шаблон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60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5" y="332509"/>
            <a:ext cx="84166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Контакты: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Методисты ОДО ОблЦИТ</a:t>
            </a:r>
          </a:p>
          <a:p>
            <a:endParaRPr lang="ru-RU" dirty="0" smtClean="0"/>
          </a:p>
          <a:p>
            <a:r>
              <a:rPr lang="ru-RU" dirty="0" smtClean="0"/>
              <a:t>Азарова Наталья Вадимовна, </a:t>
            </a:r>
            <a:r>
              <a:rPr lang="en-US" dirty="0" smtClean="0">
                <a:hlinkClick r:id="rId2"/>
              </a:rPr>
              <a:t>anv@oblcit.ru</a:t>
            </a:r>
            <a:r>
              <a:rPr lang="ru-RU" dirty="0" smtClean="0"/>
              <a:t>, </a:t>
            </a:r>
            <a:r>
              <a:rPr lang="ru-RU" u="sng" dirty="0" smtClean="0">
                <a:hlinkClick r:id="rId3"/>
              </a:rPr>
              <a:t>anv1987@yandex.ru</a:t>
            </a:r>
            <a:r>
              <a:rPr lang="ru-RU" u="sng" dirty="0" smtClean="0"/>
              <a:t>, </a:t>
            </a:r>
            <a:r>
              <a:rPr lang="ru-RU" dirty="0" smtClean="0"/>
              <a:t>тел</a:t>
            </a:r>
            <a:r>
              <a:rPr lang="ru-RU" dirty="0"/>
              <a:t>. </a:t>
            </a:r>
            <a:r>
              <a:rPr lang="ru-RU" dirty="0" smtClean="0"/>
              <a:t>349</a:t>
            </a:r>
            <a:r>
              <a:rPr lang="en-US" dirty="0" smtClean="0"/>
              <a:t>-</a:t>
            </a:r>
            <a:r>
              <a:rPr lang="ru-RU" dirty="0" smtClean="0"/>
              <a:t>58</a:t>
            </a:r>
            <a:r>
              <a:rPr lang="en-US" dirty="0" smtClean="0"/>
              <a:t>-</a:t>
            </a:r>
            <a:r>
              <a:rPr lang="ru-RU" dirty="0" smtClean="0"/>
              <a:t>00 доб.244, сот. 8-</a:t>
            </a:r>
            <a:r>
              <a:rPr lang="en-US" dirty="0" smtClean="0"/>
              <a:t>953</a:t>
            </a:r>
            <a:r>
              <a:rPr lang="ru-RU" dirty="0" smtClean="0"/>
              <a:t>-</a:t>
            </a:r>
            <a:r>
              <a:rPr lang="en-US" dirty="0" smtClean="0"/>
              <a:t>892-29-60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Деревягина Диана Александровна </a:t>
            </a:r>
            <a:r>
              <a:rPr lang="en-US" dirty="0" smtClean="0">
                <a:hlinkClick r:id="rId4"/>
              </a:rPr>
              <a:t>dda@oblcit.ru</a:t>
            </a:r>
            <a:r>
              <a:rPr lang="en-US" dirty="0" smtClean="0"/>
              <a:t>, 349-58-00 </a:t>
            </a:r>
            <a:r>
              <a:rPr lang="ru-RU" dirty="0"/>
              <a:t>доб.</a:t>
            </a:r>
            <a:r>
              <a:rPr lang="en-US" dirty="0" smtClean="0"/>
              <a:t>24</a:t>
            </a:r>
            <a:r>
              <a:rPr lang="ru-RU" dirty="0" smtClean="0"/>
              <a:t>2</a:t>
            </a:r>
            <a:endParaRPr lang="en-US" dirty="0"/>
          </a:p>
          <a:p>
            <a:endParaRPr lang="ru-RU" dirty="0" smtClean="0"/>
          </a:p>
          <a:p>
            <a:r>
              <a:rPr lang="ru-RU" dirty="0" smtClean="0"/>
              <a:t>Павлюченко Александра </a:t>
            </a:r>
            <a:r>
              <a:rPr lang="ru-RU" dirty="0"/>
              <a:t>Сергеевна </a:t>
            </a:r>
            <a:r>
              <a:rPr lang="en-US" dirty="0" smtClean="0">
                <a:hlinkClick r:id="rId5"/>
              </a:rPr>
              <a:t>pavlyuchenkoas@gmail.com</a:t>
            </a:r>
            <a:r>
              <a:rPr lang="en-US" dirty="0" smtClean="0"/>
              <a:t>, 349-58-00 </a:t>
            </a:r>
            <a:r>
              <a:rPr lang="ru-RU" dirty="0"/>
              <a:t>доб.</a:t>
            </a:r>
            <a:r>
              <a:rPr lang="en-US" dirty="0" smtClean="0"/>
              <a:t>24</a:t>
            </a:r>
            <a:r>
              <a:rPr lang="ru-RU" dirty="0" smtClean="0"/>
              <a:t>2, 89139292466 </a:t>
            </a:r>
            <a:endParaRPr lang="en-US" dirty="0"/>
          </a:p>
          <a:p>
            <a:endParaRPr lang="ru-RU" dirty="0" smtClean="0"/>
          </a:p>
          <a:p>
            <a:r>
              <a:rPr lang="ru-RU" dirty="0" smtClean="0"/>
              <a:t>Сергеева Анна Александровна </a:t>
            </a:r>
            <a:r>
              <a:rPr lang="en-US" dirty="0" smtClean="0">
                <a:hlinkClick r:id="rId6"/>
              </a:rPr>
              <a:t>saa@oblcit.ru</a:t>
            </a:r>
            <a:r>
              <a:rPr lang="en-US" dirty="0" smtClean="0"/>
              <a:t>, 349-58-00 </a:t>
            </a:r>
            <a:r>
              <a:rPr lang="ru-RU" dirty="0"/>
              <a:t>доб.</a:t>
            </a:r>
            <a:r>
              <a:rPr lang="en-US" dirty="0" smtClean="0"/>
              <a:t>24</a:t>
            </a:r>
            <a:r>
              <a:rPr lang="ru-RU" dirty="0" smtClean="0"/>
              <a:t>1</a:t>
            </a:r>
            <a:endParaRPr lang="en-US" dirty="0"/>
          </a:p>
          <a:p>
            <a:endParaRPr lang="ru-RU" dirty="0" smtClean="0"/>
          </a:p>
          <a:p>
            <a:r>
              <a:rPr lang="ru-RU" dirty="0" smtClean="0"/>
              <a:t>Слободчикова Сардана Михайловна </a:t>
            </a:r>
            <a:r>
              <a:rPr lang="en-US" dirty="0" smtClean="0">
                <a:hlinkClick r:id="rId7"/>
              </a:rPr>
              <a:t>usm@oblcit.ru</a:t>
            </a:r>
            <a:r>
              <a:rPr lang="en-US" dirty="0" smtClean="0"/>
              <a:t> 349-58-00 </a:t>
            </a:r>
            <a:r>
              <a:rPr lang="ru-RU" dirty="0" smtClean="0"/>
              <a:t>доб.</a:t>
            </a:r>
            <a:r>
              <a:rPr lang="en-US" dirty="0" smtClean="0"/>
              <a:t>243</a:t>
            </a:r>
          </a:p>
          <a:p>
            <a:endParaRPr lang="en-US" dirty="0"/>
          </a:p>
          <a:p>
            <a:r>
              <a:rPr lang="ru-RU" dirty="0" smtClean="0"/>
              <a:t>Начальник ОДО </a:t>
            </a:r>
          </a:p>
          <a:p>
            <a:r>
              <a:rPr lang="ru-RU" dirty="0" smtClean="0"/>
              <a:t>Яшкин Игорь Львович </a:t>
            </a:r>
            <a:r>
              <a:rPr lang="en-US" dirty="0" smtClean="0">
                <a:hlinkClick r:id="rId8"/>
              </a:rPr>
              <a:t>yil@oblcit.ru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 smtClean="0"/>
              <a:t>349-58-00 доб.240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Регистрация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на </a:t>
            </a:r>
          </a:p>
          <a:p>
            <a:r>
              <a:rPr lang="en-US" b="1" i="1" dirty="0" smtClean="0">
                <a:solidFill>
                  <a:srgbClr val="FF0000"/>
                </a:solidFill>
                <a:hlinkClick r:id="rId2"/>
              </a:rPr>
              <a:t>www.oblcit.ru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Путь регистрации: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Услуги-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Повышение квалификации-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Обучение-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(найти название курса)-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«Записаться».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4382" y="5732769"/>
            <a:ext cx="297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После регистрации, </a:t>
            </a:r>
          </a:p>
          <a:p>
            <a:r>
              <a:rPr lang="ru-RU" dirty="0" smtClean="0">
                <a:solidFill>
                  <a:srgbClr val="FF0000"/>
                </a:solidFill>
                <a:effectLst/>
              </a:rPr>
              <a:t>прочитать все ресурсы и выполнить все задания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1" y="313171"/>
            <a:ext cx="5022971" cy="63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541327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Вход в систему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www.rsdo.oblcit.ru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16876"/>
            <a:ext cx="9144000" cy="73152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779814" y="1325563"/>
            <a:ext cx="1502229" cy="339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942"/>
            <a:ext cx="9290956" cy="734100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Вход в систему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97" y="1371600"/>
            <a:ext cx="8377573" cy="54864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Вход в систему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257"/>
            <a:ext cx="8814225" cy="53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972"/>
            <a:ext cx="9144000" cy="550947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133"/>
            <a:ext cx="9143999" cy="617582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297</Words>
  <Application>Microsoft Office PowerPoint</Application>
  <PresentationFormat>Экран (4:3)</PresentationFormat>
  <Paragraphs>69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Вход в систему: www.rsdo.oblcit.ru</vt:lpstr>
      <vt:lpstr>Презентация PowerPoint</vt:lpstr>
      <vt:lpstr>Презентация PowerPoint</vt:lpstr>
      <vt:lpstr>Элементы навигации</vt:lpstr>
      <vt:lpstr>Презентация PowerPoint</vt:lpstr>
      <vt:lpstr>Элементы навигации</vt:lpstr>
      <vt:lpstr>Элементы навигации</vt:lpstr>
      <vt:lpstr>Элементы навигации</vt:lpstr>
      <vt:lpstr>Нулевой раздел</vt:lpstr>
      <vt:lpstr>Нулевой раздел</vt:lpstr>
      <vt:lpstr>Презентация PowerPoint</vt:lpstr>
      <vt:lpstr>Презентация PowerPoint</vt:lpstr>
      <vt:lpstr>Элементы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Павлюченко Александра Сергеевна</dc:creator>
  <cp:lastModifiedBy>Слободчикова Сардана Михайловна</cp:lastModifiedBy>
  <cp:revision>54</cp:revision>
  <dcterms:created xsi:type="dcterms:W3CDTF">2018-08-13T04:47:40Z</dcterms:created>
  <dcterms:modified xsi:type="dcterms:W3CDTF">2019-03-27T06:47:05Z</dcterms:modified>
</cp:coreProperties>
</file>