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82" r:id="rId4"/>
    <p:sldId id="257" r:id="rId5"/>
    <p:sldId id="258" r:id="rId6"/>
    <p:sldId id="266" r:id="rId7"/>
    <p:sldId id="259" r:id="rId8"/>
    <p:sldId id="283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4" r:id="rId29"/>
    <p:sldId id="28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5F434-BB89-4C00-B917-C5689880F685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6E042-4970-4AC7-8D9B-F45ACEC5D7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35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06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5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6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6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2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1DE9-5387-4B96-85F4-348C88890D40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6A7E-7917-4BB1-A97E-F72C67444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4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1042605"/>
            <a:ext cx="10515600" cy="93230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Система дистанционного обучения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379151"/>
            <a:ext cx="11046206" cy="997521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Элемент электронного курса «Задание». </a:t>
            </a:r>
            <a:br>
              <a:rPr lang="ru-RU" sz="2800" b="1" dirty="0" smtClean="0"/>
            </a:br>
            <a:r>
              <a:rPr lang="ru-RU" sz="2800" b="1" dirty="0" smtClean="0"/>
              <a:t>Возможности и особенности.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52" y="2139504"/>
            <a:ext cx="6092952" cy="155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5525" y="4243116"/>
            <a:ext cx="591018" cy="634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543" y="4322582"/>
            <a:ext cx="490281" cy="4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4" y="1668551"/>
            <a:ext cx="11951076" cy="472005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1005840"/>
            <a:ext cx="10515600" cy="662711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Можно настроить так, чтобы ответ был в виде текста и файла одновременно, указав количество файлов или только один из видов ответов – текст или файл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8744" y="151175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" y="1414272"/>
            <a:ext cx="5861620" cy="535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6" y="1414272"/>
            <a:ext cx="5961888" cy="535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1520" y="1560576"/>
            <a:ext cx="353568" cy="1584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16356" y="1877568"/>
            <a:ext cx="862268" cy="2072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8976" y="946404"/>
            <a:ext cx="10515600" cy="472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Установите шкалу оценивания и в какую категорию оценок данная оценка попадает в журнале</a:t>
            </a:r>
            <a:endParaRPr lang="ru-RU" sz="2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1322" y="187636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8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/>
          <a:stretch/>
        </p:blipFill>
        <p:spPr>
          <a:xfrm>
            <a:off x="1472184" y="1092352"/>
            <a:ext cx="7276150" cy="563578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1322" y="187636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3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/>
          <a:stretch/>
        </p:blipFill>
        <p:spPr>
          <a:xfrm>
            <a:off x="2231136" y="1072523"/>
            <a:ext cx="7922936" cy="585945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1322" y="187636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880" y="5733050"/>
            <a:ext cx="5547456" cy="9400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Настройка отслеживания выполнения элемента на главной станице курса – появление «галочек»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3"/>
          <a:stretch/>
        </p:blipFill>
        <p:spPr>
          <a:xfrm>
            <a:off x="411480" y="534477"/>
            <a:ext cx="7711249" cy="1484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37" y="1929792"/>
            <a:ext cx="6877812" cy="1942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73" y="3872137"/>
            <a:ext cx="6570687" cy="1821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3" y="5579567"/>
            <a:ext cx="5756489" cy="113334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11480" y="-32517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6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327" y="365125"/>
            <a:ext cx="1672465" cy="4923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Ученик </a:t>
            </a:r>
            <a:endParaRPr lang="ru-RU" sz="2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36280" y="365125"/>
            <a:ext cx="1636776" cy="646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Учитель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6" y="857440"/>
            <a:ext cx="6096851" cy="2343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5"/>
          <a:stretch/>
        </p:blipFill>
        <p:spPr>
          <a:xfrm>
            <a:off x="353143" y="3509909"/>
            <a:ext cx="5413674" cy="320015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53142" y="2499360"/>
            <a:ext cx="0" cy="2243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1" y="1011936"/>
            <a:ext cx="5705233" cy="1962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051" y="3476320"/>
            <a:ext cx="5551882" cy="303350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187014" y="2499360"/>
            <a:ext cx="0" cy="224332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Оценивание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3135"/>
            <a:ext cx="7104119" cy="1949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3344952"/>
            <a:ext cx="7873176" cy="3388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Выгнутая вниз стрелка 4"/>
          <p:cNvSpPr/>
          <p:nvPr/>
        </p:nvSpPr>
        <p:spPr>
          <a:xfrm rot="2669578">
            <a:off x="1566943" y="4012794"/>
            <a:ext cx="2279904" cy="914400"/>
          </a:xfrm>
          <a:prstGeom prst="curvedUpArrow">
            <a:avLst>
              <a:gd name="adj1" fmla="val 22727"/>
              <a:gd name="adj2" fmla="val 53760"/>
              <a:gd name="adj3" fmla="val 57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2" y="289018"/>
            <a:ext cx="9294283" cy="2649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0" y="3100669"/>
            <a:ext cx="8329611" cy="3349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3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65" y="273512"/>
            <a:ext cx="8375750" cy="6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9" y="823851"/>
            <a:ext cx="11851820" cy="512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заданий по типу ответа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333" y="4874593"/>
            <a:ext cx="591018" cy="634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6503" y="4938844"/>
            <a:ext cx="490281" cy="475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488" y="1690688"/>
            <a:ext cx="4880631" cy="1429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ответ в виде файла (нескольких файлов)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ответ в виде текста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смешанный вариант ответа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2224" y="4938844"/>
            <a:ext cx="3007555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«новой» версии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46245" y="4908413"/>
            <a:ext cx="2725426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старой версии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671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3" y="2364190"/>
            <a:ext cx="11056658" cy="269549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Отображение оценки в журнале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6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796" y="316357"/>
            <a:ext cx="4161131" cy="512699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Задание с черновиками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7"/>
          <a:stretch/>
        </p:blipFill>
        <p:spPr>
          <a:xfrm>
            <a:off x="215796" y="990757"/>
            <a:ext cx="5209643" cy="4814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326924"/>
            <a:ext cx="6449568" cy="1867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2562544"/>
            <a:ext cx="6237168" cy="37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5" y="790902"/>
            <a:ext cx="11652060" cy="503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48" y="304165"/>
            <a:ext cx="2734056" cy="69557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Оценивание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" y="999744"/>
            <a:ext cx="7811590" cy="3219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36" y="2808279"/>
            <a:ext cx="5193792" cy="2579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" y="4423257"/>
            <a:ext cx="8087854" cy="2305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4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824" y="389509"/>
            <a:ext cx="3709416" cy="5736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Просмотр журнала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0" y="963168"/>
            <a:ext cx="4314951" cy="529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676338"/>
            <a:ext cx="7249537" cy="206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3166955"/>
            <a:ext cx="7356173" cy="337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 по пользователю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3" y="1934528"/>
            <a:ext cx="11223595" cy="40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7082" y="999744"/>
            <a:ext cx="5632704" cy="63461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Оценивание заданий старого образца </a:t>
            </a:r>
            <a:r>
              <a:rPr lang="ru-RU" sz="2800" dirty="0"/>
              <a:t>З</a:t>
            </a:r>
            <a:r>
              <a:rPr lang="ru-RU" sz="2800" dirty="0" smtClean="0"/>
              <a:t>адание (2.2)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5" y="999744"/>
            <a:ext cx="5215458" cy="1703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082" y="2032619"/>
            <a:ext cx="5605463" cy="67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5" y="3286449"/>
            <a:ext cx="6688074" cy="293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02" y="4918767"/>
            <a:ext cx="4464196" cy="130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400602" y="3286449"/>
            <a:ext cx="4480890" cy="161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Можно также фильтровать показ ответов</a:t>
            </a:r>
          </a:p>
          <a:p>
            <a:r>
              <a:rPr lang="ru-RU" sz="2800" dirty="0" smtClean="0"/>
              <a:t>Оценки сохранять через кнопку «Сохранить все мои отзывы»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55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134346" y="332873"/>
            <a:ext cx="6854473" cy="5767780"/>
            <a:chOff x="283954" y="332873"/>
            <a:chExt cx="6854473" cy="576778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83954" y="332873"/>
              <a:ext cx="5988829" cy="5767780"/>
              <a:chOff x="283954" y="332873"/>
              <a:chExt cx="5988829" cy="5767780"/>
            </a:xfrm>
          </p:grpSpPr>
          <p:grpSp>
            <p:nvGrpSpPr>
              <p:cNvPr id="2" name="Группа 1"/>
              <p:cNvGrpSpPr/>
              <p:nvPr/>
            </p:nvGrpSpPr>
            <p:grpSpPr>
              <a:xfrm>
                <a:off x="283954" y="332873"/>
                <a:ext cx="5988829" cy="5767780"/>
                <a:chOff x="1298938" y="671201"/>
                <a:chExt cx="6700387" cy="5833115"/>
              </a:xfrm>
            </p:grpSpPr>
            <p:pic>
              <p:nvPicPr>
                <p:cNvPr id="3" name="Рисунок 2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298938" y="671201"/>
                  <a:ext cx="6700387" cy="5833115"/>
                </a:xfrm>
                <a:prstGeom prst="rect">
                  <a:avLst/>
                </a:prstGeom>
              </p:spPr>
            </p:pic>
            <p:sp>
              <p:nvSpPr>
                <p:cNvPr id="4" name="Прямоугольник 3"/>
                <p:cNvSpPr/>
                <p:nvPr/>
              </p:nvSpPr>
              <p:spPr>
                <a:xfrm>
                  <a:off x="1716658" y="1552755"/>
                  <a:ext cx="1871932" cy="3623094"/>
                </a:xfrm>
                <a:prstGeom prst="rect">
                  <a:avLst/>
                </a:prstGeom>
                <a:solidFill>
                  <a:schemeClr val="bg1">
                    <a:lumMod val="95000"/>
                    <a:alpha val="6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" name="Прямоугольник 6"/>
              <p:cNvSpPr/>
              <p:nvPr/>
            </p:nvSpPr>
            <p:spPr>
              <a:xfrm>
                <a:off x="2313432" y="896112"/>
                <a:ext cx="950976" cy="395020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1752837" y="5582307"/>
                <a:ext cx="249699" cy="21498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278368" y="993273"/>
              <a:ext cx="3860059" cy="4005072"/>
              <a:chOff x="3278368" y="993273"/>
              <a:chExt cx="3860059" cy="4005072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78368" y="993273"/>
                <a:ext cx="3860059" cy="4005072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971032" y="1204553"/>
                <a:ext cx="822960" cy="19447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4805006" y="4958346"/>
            <a:ext cx="5866041" cy="161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Не выбран режим быстрой оценки. В этом случае колонки «Оценка» и «Отзыв» пусты</a:t>
            </a:r>
            <a:endParaRPr lang="ru-RU" sz="28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128760" y="2888315"/>
            <a:ext cx="699272" cy="26939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52928" y="5582307"/>
            <a:ext cx="1975104" cy="107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8129016" y="1504281"/>
            <a:ext cx="3956657" cy="161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Оценивание выполняется в </a:t>
            </a:r>
            <a:r>
              <a:rPr lang="ru-RU" sz="2800" dirty="0"/>
              <a:t>колонке «Статус» </a:t>
            </a:r>
            <a:r>
              <a:rPr lang="ru-RU" sz="2800" dirty="0" smtClean="0"/>
              <a:t>с помощью ссылки «</a:t>
            </a:r>
            <a:r>
              <a:rPr lang="ru-RU" sz="2800" dirty="0" smtClean="0"/>
              <a:t>Оценка»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910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9482" y="460889"/>
            <a:ext cx="7183120" cy="61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55648" y="285728"/>
            <a:ext cx="6638543" cy="6481553"/>
            <a:chOff x="1755648" y="285728"/>
            <a:chExt cx="6638543" cy="64815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5648" y="285728"/>
              <a:ext cx="6638543" cy="6481553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210434" y="676656"/>
              <a:ext cx="1871932" cy="4407407"/>
            </a:xfrm>
            <a:prstGeom prst="rect">
              <a:avLst/>
            </a:prstGeom>
            <a:solidFill>
              <a:schemeClr val="bg1">
                <a:lumMod val="9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6700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857" y="630936"/>
            <a:ext cx="10150054" cy="4014215"/>
            <a:chOff x="669857" y="630936"/>
            <a:chExt cx="10150054" cy="401421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/>
            <a:srcRect l="71632" t="13492" r="2592" b="56304"/>
            <a:stretch/>
          </p:blipFill>
          <p:spPr>
            <a:xfrm>
              <a:off x="669857" y="630936"/>
              <a:ext cx="10150054" cy="401421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361688" y="3136392"/>
              <a:ext cx="2478024" cy="4389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1904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9" y="195247"/>
            <a:ext cx="5154105" cy="6458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46" y="195247"/>
            <a:ext cx="4616478" cy="65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1" y="197343"/>
            <a:ext cx="4587331" cy="64417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57" y="197343"/>
            <a:ext cx="6788483" cy="4496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7056" y="4852416"/>
            <a:ext cx="8138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заданий из заданий (2.2) в заданиях нового типа можно настроить внутри: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настройках параметров ответа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– ответ в виде нескольких файлов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Ответ в виде текста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- Ответ в виде файла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7545" y="2076299"/>
            <a:ext cx="18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Старого образца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0105" y="338686"/>
            <a:ext cx="1746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Нового образца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928" y="341066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странице курса, в режиме редактирования появляются кнопочки  - инструменты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4" y="1666629"/>
            <a:ext cx="9609087" cy="473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837" y="2509935"/>
            <a:ext cx="2836506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55982"/>
            <a:ext cx="8735568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посмотреть настройки задания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543415" y="1417320"/>
            <a:ext cx="5029200" cy="4766450"/>
            <a:chOff x="543415" y="1417320"/>
            <a:chExt cx="5029200" cy="47664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415" y="1728215"/>
              <a:ext cx="5029200" cy="445555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96112" y="1417320"/>
              <a:ext cx="3416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В режиме редактирования курса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2848" y="3922776"/>
              <a:ext cx="219456" cy="2377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92239" y="1321854"/>
            <a:ext cx="4797801" cy="5201843"/>
            <a:chOff x="6318503" y="1358883"/>
            <a:chExt cx="4797801" cy="5201843"/>
          </a:xfrm>
        </p:grpSpPr>
        <p:sp>
          <p:nvSpPr>
            <p:cNvPr id="16" name="TextBox 15"/>
            <p:cNvSpPr txBox="1"/>
            <p:nvPr/>
          </p:nvSpPr>
          <p:spPr>
            <a:xfrm>
              <a:off x="6318503" y="1358883"/>
              <a:ext cx="2193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В открытом задании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/>
            <a:srcRect l="61958" t="28549" r="20149" b="18299"/>
            <a:stretch/>
          </p:blipFill>
          <p:spPr>
            <a:xfrm>
              <a:off x="6318503" y="1750447"/>
              <a:ext cx="4797801" cy="4810279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6327646" y="2197033"/>
              <a:ext cx="1408177" cy="3129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739126" y="2901820"/>
              <a:ext cx="1627633" cy="2254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114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5837" y="2509935"/>
            <a:ext cx="2836506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530160" y="1392288"/>
            <a:ext cx="11395881" cy="5301120"/>
            <a:chOff x="502728" y="185280"/>
            <a:chExt cx="11395881" cy="530112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02728" y="185280"/>
              <a:ext cx="11395881" cy="5301120"/>
              <a:chOff x="502728" y="185280"/>
              <a:chExt cx="11395881" cy="5301120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728" y="185280"/>
                <a:ext cx="11367080" cy="5301120"/>
              </a:xfrm>
              <a:prstGeom prst="rect">
                <a:avLst/>
              </a:prstGeom>
            </p:spPr>
          </p:pic>
          <p:sp>
            <p:nvSpPr>
              <p:cNvPr id="4" name="Правая фигурная скобка 3"/>
              <p:cNvSpPr/>
              <p:nvPr/>
            </p:nvSpPr>
            <p:spPr>
              <a:xfrm>
                <a:off x="9349273" y="877078"/>
                <a:ext cx="559836" cy="3806890"/>
              </a:xfrm>
              <a:prstGeom prst="rightBrace">
                <a:avLst>
                  <a:gd name="adj1" fmla="val 101666"/>
                  <a:gd name="adj2" fmla="val 49755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995513" y="2318858"/>
                <a:ext cx="19030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Поля, обязательные для заполнения</a:t>
                </a:r>
                <a:endParaRPr lang="ru-RU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2920482" y="2425959"/>
              <a:ext cx="2845836" cy="970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65126"/>
            <a:ext cx="10515600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1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577" y="979876"/>
            <a:ext cx="7837144" cy="553212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29056" y="109094"/>
            <a:ext cx="5141976" cy="6879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Настройки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0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240</Words>
  <Application>Microsoft Office PowerPoint</Application>
  <PresentationFormat>Широкоэкранный</PresentationFormat>
  <Paragraphs>43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Система дистанционного обучения</vt:lpstr>
      <vt:lpstr>Виды заданий по типу ответа</vt:lpstr>
      <vt:lpstr>Презентация PowerPoint</vt:lpstr>
      <vt:lpstr>Презентация PowerPoint</vt:lpstr>
      <vt:lpstr>Презентация PowerPoint</vt:lpstr>
      <vt:lpstr>На странице курса, в режиме редактирования появляются кнопочки  - инструменты </vt:lpstr>
      <vt:lpstr>Презентация PowerPoint</vt:lpstr>
      <vt:lpstr>Презентация PowerPoint</vt:lpstr>
      <vt:lpstr>Презентация PowerPoint</vt:lpstr>
      <vt:lpstr>Можно настроить так, чтобы ответ был в виде текста и файла одновременно, указав количество файлов или только один из видов ответов – текст или файл</vt:lpstr>
      <vt:lpstr>Установите шкалу оценивания и в какую категорию оценок данная оценка попадает в журнале</vt:lpstr>
      <vt:lpstr>Презентация PowerPoint</vt:lpstr>
      <vt:lpstr>Презентация PowerPoint</vt:lpstr>
      <vt:lpstr>Настройка отслеживания выполнения элемента на главной станице курса – появление «галочек»</vt:lpstr>
      <vt:lpstr>Ученик </vt:lpstr>
      <vt:lpstr>Оценивание </vt:lpstr>
      <vt:lpstr>Презентация PowerPoint</vt:lpstr>
      <vt:lpstr>Презентация PowerPoint</vt:lpstr>
      <vt:lpstr>Презентация PowerPoint</vt:lpstr>
      <vt:lpstr>Отображение оценки в журнале</vt:lpstr>
      <vt:lpstr>Задание с черновиками</vt:lpstr>
      <vt:lpstr>Презентация PowerPoint</vt:lpstr>
      <vt:lpstr>Оценивание </vt:lpstr>
      <vt:lpstr>Просмотр журнала</vt:lpstr>
      <vt:lpstr>Отчет по пользователю</vt:lpstr>
      <vt:lpstr>Оценивание заданий старого образца Задание (2.2)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Сардана Михайловна Унжакова</dc:creator>
  <cp:lastModifiedBy>Анна Александровна Сергеева</cp:lastModifiedBy>
  <cp:revision>41</cp:revision>
  <dcterms:created xsi:type="dcterms:W3CDTF">2017-09-27T10:01:15Z</dcterms:created>
  <dcterms:modified xsi:type="dcterms:W3CDTF">2017-09-28T10:53:27Z</dcterms:modified>
</cp:coreProperties>
</file>