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7" r:id="rId2"/>
    <p:sldId id="533" r:id="rId3"/>
    <p:sldId id="534" r:id="rId4"/>
    <p:sldId id="535" r:id="rId5"/>
    <p:sldId id="536" r:id="rId6"/>
    <p:sldId id="552" r:id="rId7"/>
    <p:sldId id="553" r:id="rId8"/>
    <p:sldId id="560" r:id="rId9"/>
    <p:sldId id="561" r:id="rId10"/>
    <p:sldId id="562" r:id="rId11"/>
    <p:sldId id="563" r:id="rId12"/>
    <p:sldId id="551" r:id="rId13"/>
    <p:sldId id="564" r:id="rId14"/>
    <p:sldId id="566" r:id="rId15"/>
    <p:sldId id="567" r:id="rId16"/>
    <p:sldId id="461" r:id="rId17"/>
    <p:sldId id="568" r:id="rId18"/>
    <p:sldId id="516" r:id="rId19"/>
    <p:sldId id="515" r:id="rId20"/>
    <p:sldId id="483" r:id="rId21"/>
    <p:sldId id="539" r:id="rId22"/>
    <p:sldId id="554" r:id="rId23"/>
    <p:sldId id="555" r:id="rId24"/>
    <p:sldId id="556" r:id="rId25"/>
    <p:sldId id="558" r:id="rId26"/>
    <p:sldId id="559" r:id="rId27"/>
    <p:sldId id="517" r:id="rId28"/>
    <p:sldId id="525" r:id="rId29"/>
    <p:sldId id="545" r:id="rId30"/>
    <p:sldId id="526" r:id="rId31"/>
    <p:sldId id="456" r:id="rId32"/>
    <p:sldId id="530" r:id="rId33"/>
    <p:sldId id="529" r:id="rId34"/>
    <p:sldId id="531" r:id="rId35"/>
    <p:sldId id="457" r:id="rId36"/>
  </p:sldIdLst>
  <p:sldSz cx="9144000" cy="5143500" type="screen16x9"/>
  <p:notesSz cx="9945688" cy="68119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or" initials="C" lastIdx="2" clrIdx="0">
    <p:extLst>
      <p:ext uri="{19B8F6BF-5375-455C-9EA6-DF929625EA0E}">
        <p15:presenceInfo xmlns:p15="http://schemas.microsoft.com/office/powerpoint/2012/main" userId="Col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17C89"/>
    <a:srgbClr val="F5FBFB"/>
    <a:srgbClr val="008000"/>
    <a:srgbClr val="D4E9F1"/>
    <a:srgbClr val="BE0000"/>
    <a:srgbClr val="05BC57"/>
    <a:srgbClr val="E6E6E6"/>
    <a:srgbClr val="99FF66"/>
    <a:srgbClr val="BF2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7" autoAdjust="0"/>
  </p:normalViewPr>
  <p:slideViewPr>
    <p:cSldViewPr>
      <p:cViewPr varScale="1">
        <p:scale>
          <a:sx n="119" d="100"/>
          <a:sy n="119" d="100"/>
        </p:scale>
        <p:origin x="775" y="9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blcit.loc\dfs\&#1057;&#1055;%20&#1087;&#1086;%20&#1091;&#1095;&#1077;&#1073;&#1085;&#1086;-&#1084;&#1077;&#1090;&#1086;&#1076;&#1080;&#1095;&#1077;&#1089;&#1082;&#1086;&#1081;%20&#1088;&#1072;&#1073;&#1086;&#1090;&#1077;\&#1057;&#1044;&#1064;%20&#1053;&#1057;&#1054;\!2025-2026%20&#1057;&#1077;&#1090;&#1077;&#1074;&#1086;&#1081;%20&#1091;&#1095;&#1080;&#1090;&#1077;&#1083;&#1100;\&#1057;&#1077;&#1084;&#1080;&#1085;&#1072;&#1088;&#1099;\2025_09_10%20&#1048;&#1085;&#1090;&#1077;&#1088;&#1072;&#1082;&#1090;&#1080;&#1074;&#1085;&#1086;&#1077;%20&#1084;&#1080;&#1085;&#1080;&#1089;&#1090;&#1077;&#1088;&#1089;&#1090;&#1074;&#1086;\&#1084;&#1072;&#1090;&#1077;&#1088;&#1080;&#1072;&#1083;&#1099;%20&#1076;&#1083;&#1103;%20&#1089;&#1077;&#1084;&#1080;&#1085;&#1072;&#1088;&#1072;\&#1044;&#1080;&#1072;&#1075;&#1088;&#1072;&#1084;&#1084;&#1099;_&#1089;&#1077;&#1085;&#1090;&#1103;&#1073;&#1088;&#110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lcit.loc\dfs\&#1057;&#1055;%20&#1087;&#1086;%20&#1091;&#1095;&#1077;&#1073;&#1085;&#1086;-&#1084;&#1077;&#1090;&#1086;&#1076;&#1080;&#1095;&#1077;&#1089;&#1082;&#1086;&#1081;%20&#1088;&#1072;&#1073;&#1086;&#1090;&#1077;\&#1057;&#1044;&#1064;%20&#1053;&#1057;&#1054;\!2025-2026%20&#1057;&#1077;&#1090;&#1077;&#1074;&#1086;&#1081;%20&#1091;&#1095;&#1080;&#1090;&#1077;&#1083;&#1100;\&#1057;&#1077;&#1084;&#1080;&#1085;&#1072;&#1088;&#1099;\2025_09_10%20&#1048;&#1085;&#1090;&#1077;&#1088;&#1072;&#1082;&#1090;&#1080;&#1074;&#1085;&#1086;&#1077;%20&#1084;&#1080;&#1085;&#1080;&#1089;&#1090;&#1077;&#1088;&#1089;&#1090;&#1074;&#1086;\&#1084;&#1072;&#1090;&#1077;&#1088;&#1080;&#1072;&#1083;&#1099;%20&#1076;&#1083;&#1103;%20&#1089;&#1077;&#1084;&#1080;&#1085;&#1072;&#1088;&#1072;\&#1044;&#1080;&#1072;&#1075;&#1088;&#1072;&#1084;&#1084;&#1099;_&#1089;&#1077;&#1085;&#1090;&#1103;&#1073;&#1088;&#110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lcit.loc\dfs\&#1057;&#1055;%20&#1087;&#1086;%20&#1091;&#1095;&#1077;&#1073;&#1085;&#1086;-&#1084;&#1077;&#1090;&#1086;&#1076;&#1080;&#1095;&#1077;&#1089;&#1082;&#1086;&#1081;%20&#1088;&#1072;&#1073;&#1086;&#1090;&#1077;\&#1057;&#1044;&#1064;%20&#1053;&#1057;&#1054;\!2025-2026%20&#1057;&#1077;&#1090;&#1077;&#1074;&#1086;&#1081;%20&#1091;&#1095;&#1080;&#1090;&#1077;&#1083;&#1100;\&#1057;&#1077;&#1084;&#1080;&#1085;&#1072;&#1088;&#1099;\2025_09_10%20&#1048;&#1085;&#1090;&#1077;&#1088;&#1072;&#1082;&#1090;&#1080;&#1074;&#1085;&#1086;&#1077;%20&#1084;&#1080;&#1085;&#1080;&#1089;&#1090;&#1077;&#1088;&#1089;&#1090;&#1074;&#1086;\&#1084;&#1072;&#1090;&#1077;&#1088;&#1080;&#1072;&#1083;&#1099;%20&#1076;&#1083;&#1103;%20&#1089;&#1077;&#1084;&#1080;&#1085;&#1072;&#1088;&#1072;\&#1044;&#1080;&#1072;&#1075;&#1088;&#1072;&#1084;&#1084;&#1099;_&#1089;&#1077;&#1085;&#1090;&#1103;&#1073;&#1088;&#11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lcit.loc\dfs\&#1057;&#1055;%20&#1087;&#1086;%20&#1091;&#1095;&#1077;&#1073;&#1085;&#1086;-&#1084;&#1077;&#1090;&#1086;&#1076;&#1080;&#1095;&#1077;&#1089;&#1082;&#1086;&#1081;%20&#1088;&#1072;&#1073;&#1086;&#1090;&#1077;\&#1057;&#1044;&#1064;%20&#1053;&#1057;&#1054;\!2025-2026%20&#1057;&#1077;&#1090;&#1077;&#1074;&#1086;&#1081;%20&#1091;&#1095;&#1080;&#1090;&#1077;&#1083;&#1100;\&#1057;&#1077;&#1084;&#1080;&#1085;&#1072;&#1088;&#1099;\2025_09_10%20&#1048;&#1085;&#1090;&#1077;&#1088;&#1072;&#1082;&#1090;&#1080;&#1074;&#1085;&#1086;&#1077;%20&#1084;&#1080;&#1085;&#1080;&#1089;&#1090;&#1077;&#1088;&#1089;&#1090;&#1074;&#1086;\&#1084;&#1072;&#1090;&#1077;&#1088;&#1080;&#1072;&#1083;&#1099;%20&#1076;&#1083;&#1103;%20&#1089;&#1077;&#1084;&#1080;&#1085;&#1072;&#1088;&#1072;\&#1044;&#1080;&#1072;&#1075;&#1088;&#1072;&#1084;&#1084;&#1099;_&#1089;&#1077;&#1085;&#1090;&#1103;&#1073;&#1088;&#110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Количество учебных групп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[Диаграммы_сентябрь.xlsx]Лист1!$B$1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glow rad="25400"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1"/>
              <c:layout>
                <c:manualLayout>
                  <c:x val="3.3523099593301452E-3"/>
                  <c:y val="2.52986939101063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E9-44B5-BE54-3D3E6A0F7A43}"/>
                </c:ext>
              </c:extLst>
            </c:dLbl>
            <c:dLbl>
              <c:idx val="2"/>
              <c:layout>
                <c:manualLayout>
                  <c:x val="-1.2291661189891577E-16"/>
                  <c:y val="5.05973878202127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E9-44B5-BE54-3D3E6A0F7A43}"/>
                </c:ext>
              </c:extLst>
            </c:dLbl>
            <c:dLbl>
              <c:idx val="3"/>
              <c:layout>
                <c:manualLayout>
                  <c:x val="-3.3523099593300836E-3"/>
                  <c:y val="1.01194775640424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E9-44B5-BE54-3D3E6A0F7A4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E6E-420B-987A-88577F619554}"/>
                </c:ext>
              </c:extLst>
            </c:dLbl>
            <c:dLbl>
              <c:idx val="10"/>
              <c:layout>
                <c:manualLayout>
                  <c:x val="-5.028464938995279E-3"/>
                  <c:y val="2.52986939101061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9-44B5-BE54-3D3E6A0F7A43}"/>
                </c:ext>
              </c:extLst>
            </c:dLbl>
            <c:dLbl>
              <c:idx val="11"/>
              <c:layout>
                <c:manualLayout>
                  <c:x val="-5.0284649389952174E-3"/>
                  <c:y val="7.58960817303188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6E-420B-987A-88577F619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[Диаграммы_сентябрь.xlsx]Лист1!$A$2:$A$13</c:f>
              <c:strCache>
                <c:ptCount val="12"/>
                <c:pt idx="0">
                  <c:v>география</c:v>
                </c:pt>
                <c:pt idx="1">
                  <c:v>немецкий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литература</c:v>
                </c:pt>
                <c:pt idx="10">
                  <c:v>русский язык</c:v>
                </c:pt>
                <c:pt idx="11">
                  <c:v>математика</c:v>
                </c:pt>
              </c:strCache>
            </c:strRef>
          </c:cat>
          <c:val>
            <c:numRef>
              <c:f>[Диаграммы_сентябрь.xlsx]Лист1!$B$2:$B$13</c:f>
              <c:numCache>
                <c:formatCode>General</c:formatCode>
                <c:ptCount val="12"/>
                <c:pt idx="0">
                  <c:v>3</c:v>
                </c:pt>
                <c:pt idx="1">
                  <c:v>14</c:v>
                </c:pt>
                <c:pt idx="2">
                  <c:v>49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13</c:v>
                </c:pt>
                <c:pt idx="7">
                  <c:v>30</c:v>
                </c:pt>
                <c:pt idx="8">
                  <c:v>29</c:v>
                </c:pt>
                <c:pt idx="9">
                  <c:v>5</c:v>
                </c:pt>
                <c:pt idx="10">
                  <c:v>14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9-44B5-BE54-3D3E6A0F7A43}"/>
            </c:ext>
          </c:extLst>
        </c:ser>
        <c:ser>
          <c:idx val="1"/>
          <c:order val="1"/>
          <c:tx>
            <c:strRef>
              <c:f>[Диаграммы_сентябрь.xlsx]Лист1!$C$1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5.0284649389952174E-3"/>
                  <c:y val="-1.770908573707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E9-44B5-BE54-3D3E6A0F7A43}"/>
                </c:ext>
              </c:extLst>
            </c:dLbl>
            <c:dLbl>
              <c:idx val="10"/>
              <c:layout>
                <c:manualLayout>
                  <c:x val="5.0284649389952174E-3"/>
                  <c:y val="-7.5896081730319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E9-44B5-BE54-3D3E6A0F7A43}"/>
                </c:ext>
              </c:extLst>
            </c:dLbl>
            <c:dLbl>
              <c:idx val="11"/>
              <c:layout>
                <c:manualLayout>
                  <c:x val="-1.6761549796650726E-3"/>
                  <c:y val="-5.0597387820212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E9-44B5-BE54-3D3E6A0F7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[Диаграммы_сентябрь.xlsx]Лист1!$A$2:$A$13</c:f>
              <c:strCache>
                <c:ptCount val="12"/>
                <c:pt idx="0">
                  <c:v>география</c:v>
                </c:pt>
                <c:pt idx="1">
                  <c:v>немецкий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литература</c:v>
                </c:pt>
                <c:pt idx="10">
                  <c:v>русский язык</c:v>
                </c:pt>
                <c:pt idx="11">
                  <c:v>математика</c:v>
                </c:pt>
              </c:strCache>
            </c:strRef>
          </c:cat>
          <c:val>
            <c:numRef>
              <c:f>[Диаграммы_сентябрь.xlsx]Лист1!$C$2:$C$13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13</c:v>
                </c:pt>
                <c:pt idx="2">
                  <c:v>59</c:v>
                </c:pt>
                <c:pt idx="3">
                  <c:v>16</c:v>
                </c:pt>
                <c:pt idx="4">
                  <c:v>6</c:v>
                </c:pt>
                <c:pt idx="5">
                  <c:v>6</c:v>
                </c:pt>
                <c:pt idx="6">
                  <c:v>24</c:v>
                </c:pt>
                <c:pt idx="7">
                  <c:v>23</c:v>
                </c:pt>
                <c:pt idx="8">
                  <c:v>21</c:v>
                </c:pt>
                <c:pt idx="9">
                  <c:v>12</c:v>
                </c:pt>
                <c:pt idx="10">
                  <c:v>13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9-44B5-BE54-3D3E6A0F7A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5"/>
        <c:axId val="135459336"/>
        <c:axId val="135460976"/>
      </c:barChart>
      <c:catAx>
        <c:axId val="135459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60976"/>
        <c:crosses val="autoZero"/>
        <c:auto val="1"/>
        <c:lblAlgn val="ctr"/>
        <c:lblOffset val="100"/>
        <c:noMultiLvlLbl val="0"/>
      </c:catAx>
      <c:valAx>
        <c:axId val="1354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5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сетевых учителей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'Кол-во сетевых учителей'!$B$1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сетевых учителей'!$A$2:$A$13</c:f>
              <c:strCache>
                <c:ptCount val="12"/>
                <c:pt idx="0">
                  <c:v>география</c:v>
                </c:pt>
                <c:pt idx="1">
                  <c:v>немецкий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литература</c:v>
                </c:pt>
                <c:pt idx="10">
                  <c:v>русский язык</c:v>
                </c:pt>
                <c:pt idx="11">
                  <c:v>математика</c:v>
                </c:pt>
              </c:strCache>
            </c:strRef>
          </c:cat>
          <c:val>
            <c:numRef>
              <c:f>'Кол-во сетевых учителей'!$B$2:$B$13</c:f>
              <c:numCache>
                <c:formatCode>General</c:formatCode>
                <c:ptCount val="12"/>
                <c:pt idx="0">
                  <c:v>3</c:v>
                </c:pt>
                <c:pt idx="1">
                  <c:v>7</c:v>
                </c:pt>
                <c:pt idx="2">
                  <c:v>25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8</c:v>
                </c:pt>
                <c:pt idx="7">
                  <c:v>11</c:v>
                </c:pt>
                <c:pt idx="8">
                  <c:v>4</c:v>
                </c:pt>
                <c:pt idx="9">
                  <c:v>5</c:v>
                </c:pt>
                <c:pt idx="10">
                  <c:v>13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E-4EF1-89F1-529468BBE534}"/>
            </c:ext>
          </c:extLst>
        </c:ser>
        <c:ser>
          <c:idx val="1"/>
          <c:order val="1"/>
          <c:tx>
            <c:strRef>
              <c:f>'Кол-во сетевых учителей'!$C$1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сетевых учителей'!$A$2:$A$13</c:f>
              <c:strCache>
                <c:ptCount val="12"/>
                <c:pt idx="0">
                  <c:v>география</c:v>
                </c:pt>
                <c:pt idx="1">
                  <c:v>немецкий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литература</c:v>
                </c:pt>
                <c:pt idx="10">
                  <c:v>русский язык</c:v>
                </c:pt>
                <c:pt idx="11">
                  <c:v>математика</c:v>
                </c:pt>
              </c:strCache>
            </c:strRef>
          </c:cat>
          <c:val>
            <c:numRef>
              <c:f>'Кол-во сетевых учителей'!$C$2:$C$13</c:f>
              <c:numCache>
                <c:formatCode>General</c:formatCode>
                <c:ptCount val="12"/>
                <c:pt idx="0">
                  <c:v>0</c:v>
                </c:pt>
                <c:pt idx="1">
                  <c:v>7</c:v>
                </c:pt>
                <c:pt idx="2">
                  <c:v>23</c:v>
                </c:pt>
                <c:pt idx="3">
                  <c:v>6</c:v>
                </c:pt>
                <c:pt idx="4">
                  <c:v>3</c:v>
                </c:pt>
                <c:pt idx="5">
                  <c:v>5</c:v>
                </c:pt>
                <c:pt idx="6">
                  <c:v>11</c:v>
                </c:pt>
                <c:pt idx="7">
                  <c:v>12</c:v>
                </c:pt>
                <c:pt idx="8">
                  <c:v>3</c:v>
                </c:pt>
                <c:pt idx="9">
                  <c:v>10</c:v>
                </c:pt>
                <c:pt idx="10">
                  <c:v>10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E-4EF1-89F1-529468BBE5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5459336"/>
        <c:axId val="135460976"/>
      </c:barChart>
      <c:catAx>
        <c:axId val="135459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60976"/>
        <c:crosses val="autoZero"/>
        <c:auto val="1"/>
        <c:lblAlgn val="ctr"/>
        <c:lblOffset val="100"/>
        <c:noMultiLvlLbl val="0"/>
      </c:catAx>
      <c:valAx>
        <c:axId val="1354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5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учащихся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[Диаграммы_сентябрь.xlsx]Учащиеся!$B$1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[Диаграммы_сентябрь.xlsx]Учащиеся!$A$2:$A$13</c:f>
              <c:strCache>
                <c:ptCount val="12"/>
                <c:pt idx="0">
                  <c:v>география</c:v>
                </c:pt>
                <c:pt idx="1">
                  <c:v>немецкий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литература</c:v>
                </c:pt>
                <c:pt idx="10">
                  <c:v>русский язык</c:v>
                </c:pt>
                <c:pt idx="11">
                  <c:v>математика</c:v>
                </c:pt>
              </c:strCache>
            </c:strRef>
          </c:cat>
          <c:val>
            <c:numRef>
              <c:f>[Диаграммы_сентябрь.xlsx]Учащиеся!$B$2:$B$13</c:f>
              <c:numCache>
                <c:formatCode>General</c:formatCode>
                <c:ptCount val="12"/>
                <c:pt idx="0">
                  <c:v>44</c:v>
                </c:pt>
                <c:pt idx="1">
                  <c:v>77</c:v>
                </c:pt>
                <c:pt idx="2">
                  <c:v>289</c:v>
                </c:pt>
                <c:pt idx="3">
                  <c:v>183</c:v>
                </c:pt>
                <c:pt idx="4">
                  <c:v>72</c:v>
                </c:pt>
                <c:pt idx="5">
                  <c:v>41</c:v>
                </c:pt>
                <c:pt idx="6">
                  <c:v>82</c:v>
                </c:pt>
                <c:pt idx="7">
                  <c:v>180</c:v>
                </c:pt>
                <c:pt idx="8">
                  <c:v>180</c:v>
                </c:pt>
                <c:pt idx="9">
                  <c:v>34</c:v>
                </c:pt>
                <c:pt idx="10">
                  <c:v>72</c:v>
                </c:pt>
                <c:pt idx="1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B-4D18-A5A4-6504522A7D42}"/>
            </c:ext>
          </c:extLst>
        </c:ser>
        <c:ser>
          <c:idx val="1"/>
          <c:order val="1"/>
          <c:tx>
            <c:strRef>
              <c:f>[Диаграммы_сентябрь.xlsx]Учащиеся!$C$1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6.4027716297163251E-17"/>
                  <c:y val="-2.672262004558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03-49E9-B9C5-33C98698B4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[Диаграммы_сентябрь.xlsx]Учащиеся!$A$2:$A$13</c:f>
              <c:strCache>
                <c:ptCount val="12"/>
                <c:pt idx="0">
                  <c:v>география</c:v>
                </c:pt>
                <c:pt idx="1">
                  <c:v>немецкий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литература</c:v>
                </c:pt>
                <c:pt idx="10">
                  <c:v>русский язык</c:v>
                </c:pt>
                <c:pt idx="11">
                  <c:v>математика</c:v>
                </c:pt>
              </c:strCache>
            </c:strRef>
          </c:cat>
          <c:val>
            <c:numRef>
              <c:f>[Диаграммы_сентябрь.xlsx]Учащиеся!$C$2:$C$13</c:f>
              <c:numCache>
                <c:formatCode>General</c:formatCode>
                <c:ptCount val="12"/>
                <c:pt idx="0">
                  <c:v>0</c:v>
                </c:pt>
                <c:pt idx="1">
                  <c:v>78</c:v>
                </c:pt>
                <c:pt idx="2">
                  <c:v>307</c:v>
                </c:pt>
                <c:pt idx="3">
                  <c:v>50</c:v>
                </c:pt>
                <c:pt idx="4">
                  <c:v>45</c:v>
                </c:pt>
                <c:pt idx="5">
                  <c:v>35</c:v>
                </c:pt>
                <c:pt idx="6">
                  <c:v>117</c:v>
                </c:pt>
                <c:pt idx="7">
                  <c:v>122</c:v>
                </c:pt>
                <c:pt idx="8">
                  <c:v>136</c:v>
                </c:pt>
                <c:pt idx="9">
                  <c:v>68</c:v>
                </c:pt>
                <c:pt idx="10">
                  <c:v>70</c:v>
                </c:pt>
                <c:pt idx="1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B-4D18-A5A4-6504522A7D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5459336"/>
        <c:axId val="135460976"/>
      </c:barChart>
      <c:catAx>
        <c:axId val="135459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60976"/>
        <c:crosses val="autoZero"/>
        <c:auto val="1"/>
        <c:lblAlgn val="ctr"/>
        <c:lblOffset val="100"/>
        <c:noMultiLvlLbl val="0"/>
      </c:catAx>
      <c:valAx>
        <c:axId val="1354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5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Процент удовлетворённых заявок на учебные группы</a:t>
            </a:r>
            <a:endParaRPr lang="ru-RU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'[Диаграммы_сентябрь.xlsx]ПРоцент удовлет.заявок'!$B$1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'[Диаграммы_сентябрь.xlsx]ПРоцент удовлет.заявок'!$A$2:$A$13</c:f>
              <c:strCache>
                <c:ptCount val="12"/>
                <c:pt idx="0">
                  <c:v>география</c:v>
                </c:pt>
                <c:pt idx="1">
                  <c:v>немецкий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литература</c:v>
                </c:pt>
                <c:pt idx="10">
                  <c:v>русский язык</c:v>
                </c:pt>
                <c:pt idx="11">
                  <c:v>математика</c:v>
                </c:pt>
              </c:strCache>
            </c:strRef>
          </c:cat>
          <c:val>
            <c:numRef>
              <c:f>'[Диаграммы_сентябрь.xlsx]ПРоцент удовлет.заявок'!$B$2:$B$13</c:f>
              <c:numCache>
                <c:formatCode>0.0%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0.625</c:v>
                </c:pt>
                <c:pt idx="3">
                  <c:v>0.46879999999999999</c:v>
                </c:pt>
                <c:pt idx="4">
                  <c:v>0.43280000000000002</c:v>
                </c:pt>
                <c:pt idx="5">
                  <c:v>0.42859999999999998</c:v>
                </c:pt>
                <c:pt idx="6">
                  <c:v>0.4118</c:v>
                </c:pt>
                <c:pt idx="7">
                  <c:v>0.38579999999999998</c:v>
                </c:pt>
                <c:pt idx="8">
                  <c:v>0.27450000000000002</c:v>
                </c:pt>
                <c:pt idx="9">
                  <c:v>0.25490000000000002</c:v>
                </c:pt>
                <c:pt idx="10">
                  <c:v>0.23810000000000001</c:v>
                </c:pt>
                <c:pt idx="11">
                  <c:v>0.17860000000000001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7-4EF1-8E7E-6C87D9D03434}"/>
            </c:ext>
          </c:extLst>
        </c:ser>
        <c:ser>
          <c:idx val="1"/>
          <c:order val="1"/>
          <c:tx>
            <c:strRef>
              <c:f>'[Диаграммы_сентябрь.xlsx]ПРоцент удовлет.заявок'!$C$1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'[Диаграммы_сентябрь.xlsx]ПРоцент удовлет.заявок'!$A$2:$A$13</c:f>
              <c:strCache>
                <c:ptCount val="12"/>
                <c:pt idx="0">
                  <c:v>география</c:v>
                </c:pt>
                <c:pt idx="1">
                  <c:v>немецкий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информатика</c:v>
                </c:pt>
                <c:pt idx="9">
                  <c:v>литература</c:v>
                </c:pt>
                <c:pt idx="10">
                  <c:v>русский язык</c:v>
                </c:pt>
                <c:pt idx="11">
                  <c:v>математика</c:v>
                </c:pt>
              </c:strCache>
            </c:strRef>
          </c:cat>
          <c:val>
            <c:numRef>
              <c:f>'[Диаграммы_сентябрь.xlsx]ПРоцент удовлет.заявок'!$C$2:$C$13</c:f>
              <c:numCache>
                <c:formatCode>0.0%</c:formatCode>
                <c:ptCount val="12"/>
                <c:pt idx="1">
                  <c:v>0.625</c:v>
                </c:pt>
                <c:pt idx="2">
                  <c:v>0.40699999999999997</c:v>
                </c:pt>
                <c:pt idx="3">
                  <c:v>1</c:v>
                </c:pt>
                <c:pt idx="4">
                  <c:v>0.75</c:v>
                </c:pt>
                <c:pt idx="5">
                  <c:v>0.42899999999999999</c:v>
                </c:pt>
                <c:pt idx="6">
                  <c:v>0.56299999999999994</c:v>
                </c:pt>
                <c:pt idx="7">
                  <c:v>0.34300000000000003</c:v>
                </c:pt>
                <c:pt idx="8">
                  <c:v>0.80800000000000005</c:v>
                </c:pt>
                <c:pt idx="9">
                  <c:v>0.625</c:v>
                </c:pt>
                <c:pt idx="10">
                  <c:v>0.66700000000000004</c:v>
                </c:pt>
                <c:pt idx="11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7-4EF1-8E7E-6C87D9D034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56211800"/>
        <c:axId val="556217376"/>
      </c:barChart>
      <c:catAx>
        <c:axId val="556211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17376"/>
        <c:crosses val="autoZero"/>
        <c:auto val="1"/>
        <c:lblAlgn val="ctr"/>
        <c:lblOffset val="100"/>
        <c:noMultiLvlLbl val="0"/>
      </c:catAx>
      <c:valAx>
        <c:axId val="55621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1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62A8F-181F-40A9-ADFC-FE9A051D16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52175-DE0F-4F04-8993-2081C49E4C6D}">
      <dgm:prSet phldrT="[Текст]"/>
      <dgm:spPr/>
      <dgm:t>
        <a:bodyPr/>
        <a:lstStyle/>
        <a:p>
          <a:r>
            <a:rPr lang="ru-RU" dirty="0"/>
            <a:t>Цель и задачи реализации проекта</a:t>
          </a:r>
        </a:p>
      </dgm:t>
    </dgm:pt>
    <dgm:pt modelId="{D7127038-AF77-4820-9F25-F3ED771BD8E9}" type="parTrans" cxnId="{133A04B0-5E5F-430C-A5CB-7566CADBA993}">
      <dgm:prSet/>
      <dgm:spPr/>
      <dgm:t>
        <a:bodyPr/>
        <a:lstStyle/>
        <a:p>
          <a:endParaRPr lang="ru-RU"/>
        </a:p>
      </dgm:t>
    </dgm:pt>
    <dgm:pt modelId="{8E04196D-3B2C-4E1C-B5DD-0226802E4D15}" type="sibTrans" cxnId="{133A04B0-5E5F-430C-A5CB-7566CADBA993}">
      <dgm:prSet/>
      <dgm:spPr/>
      <dgm:t>
        <a:bodyPr/>
        <a:lstStyle/>
        <a:p>
          <a:endParaRPr lang="ru-RU"/>
        </a:p>
      </dgm:t>
    </dgm:pt>
    <dgm:pt modelId="{4A3F35AB-4378-41A5-92A1-01A819A68423}">
      <dgm:prSet phldrT="[Текст]"/>
      <dgm:spPr/>
      <dgm:t>
        <a:bodyPr/>
        <a:lstStyle/>
        <a:p>
          <a:r>
            <a:rPr lang="ru-RU" dirty="0"/>
            <a:t>Субъекты реализации проекта</a:t>
          </a:r>
        </a:p>
      </dgm:t>
    </dgm:pt>
    <dgm:pt modelId="{FA87791E-101A-4CB0-A053-10BD476B0C2E}" type="parTrans" cxnId="{A8F28B8F-EC0D-42AE-BEF9-B95C7967B820}">
      <dgm:prSet/>
      <dgm:spPr/>
      <dgm:t>
        <a:bodyPr/>
        <a:lstStyle/>
        <a:p>
          <a:endParaRPr lang="ru-RU"/>
        </a:p>
      </dgm:t>
    </dgm:pt>
    <dgm:pt modelId="{3F51215B-2EEB-43FB-94B6-BF68B4E9E7FC}" type="sibTrans" cxnId="{A8F28B8F-EC0D-42AE-BEF9-B95C7967B820}">
      <dgm:prSet/>
      <dgm:spPr/>
      <dgm:t>
        <a:bodyPr/>
        <a:lstStyle/>
        <a:p>
          <a:endParaRPr lang="ru-RU"/>
        </a:p>
      </dgm:t>
    </dgm:pt>
    <dgm:pt modelId="{9331B30F-5F15-4129-8D7C-606E453BF2DC}">
      <dgm:prSet phldrT="[Текст]"/>
      <dgm:spPr/>
      <dgm:t>
        <a:bodyPr/>
        <a:lstStyle/>
        <a:p>
          <a:r>
            <a:rPr lang="ru-RU" dirty="0"/>
            <a:t>Организация деятельности</a:t>
          </a:r>
        </a:p>
      </dgm:t>
    </dgm:pt>
    <dgm:pt modelId="{AE627F92-3EF9-4A85-925B-01BE503A0F2F}" type="parTrans" cxnId="{835C27F9-31F3-4571-B0AD-96284A2A85DC}">
      <dgm:prSet/>
      <dgm:spPr/>
      <dgm:t>
        <a:bodyPr/>
        <a:lstStyle/>
        <a:p>
          <a:endParaRPr lang="ru-RU"/>
        </a:p>
      </dgm:t>
    </dgm:pt>
    <dgm:pt modelId="{3F3C60B3-B311-43FE-95B1-FD6B1CC23600}" type="sibTrans" cxnId="{835C27F9-31F3-4571-B0AD-96284A2A85DC}">
      <dgm:prSet/>
      <dgm:spPr/>
      <dgm:t>
        <a:bodyPr/>
        <a:lstStyle/>
        <a:p>
          <a:endParaRPr lang="ru-RU"/>
        </a:p>
      </dgm:t>
    </dgm:pt>
    <dgm:pt modelId="{3A7797FC-3B7C-4A0F-B04E-4C554AA16E8E}">
      <dgm:prSet phldrT="[Текст]"/>
      <dgm:spPr/>
      <dgm:t>
        <a:bodyPr/>
        <a:lstStyle/>
        <a:p>
          <a:r>
            <a:rPr lang="ru-RU" dirty="0"/>
            <a:t>Примерный перечень нормативных актов</a:t>
          </a:r>
        </a:p>
      </dgm:t>
    </dgm:pt>
    <dgm:pt modelId="{8D680D07-9188-4EC0-B8CA-150C3967CE57}" type="parTrans" cxnId="{93E2096E-8489-43C3-A38E-717D18CB438B}">
      <dgm:prSet/>
      <dgm:spPr/>
      <dgm:t>
        <a:bodyPr/>
        <a:lstStyle/>
        <a:p>
          <a:endParaRPr lang="ru-RU"/>
        </a:p>
      </dgm:t>
    </dgm:pt>
    <dgm:pt modelId="{9B9A5E50-9EA8-4E84-AC78-D5A45A9D230F}" type="sibTrans" cxnId="{93E2096E-8489-43C3-A38E-717D18CB438B}">
      <dgm:prSet/>
      <dgm:spPr/>
      <dgm:t>
        <a:bodyPr/>
        <a:lstStyle/>
        <a:p>
          <a:endParaRPr lang="ru-RU"/>
        </a:p>
      </dgm:t>
    </dgm:pt>
    <dgm:pt modelId="{81E8060A-74E6-4895-A21C-77109F318B94}">
      <dgm:prSet phldrT="[Текст]"/>
      <dgm:spPr/>
      <dgm:t>
        <a:bodyPr/>
        <a:lstStyle/>
        <a:p>
          <a:r>
            <a:rPr lang="ru-RU" dirty="0"/>
            <a:t>Общие положения</a:t>
          </a:r>
        </a:p>
      </dgm:t>
    </dgm:pt>
    <dgm:pt modelId="{905EB6DC-6D4A-4756-96A7-2E01B73876BA}" type="parTrans" cxnId="{F3EDA6AF-D084-4580-802E-AB225B260061}">
      <dgm:prSet/>
      <dgm:spPr/>
      <dgm:t>
        <a:bodyPr/>
        <a:lstStyle/>
        <a:p>
          <a:endParaRPr lang="ru-RU"/>
        </a:p>
      </dgm:t>
    </dgm:pt>
    <dgm:pt modelId="{BE0A1981-12E6-4EB9-9093-DBF1440053D4}" type="sibTrans" cxnId="{F3EDA6AF-D084-4580-802E-AB225B260061}">
      <dgm:prSet/>
      <dgm:spPr/>
      <dgm:t>
        <a:bodyPr/>
        <a:lstStyle/>
        <a:p>
          <a:endParaRPr lang="ru-RU"/>
        </a:p>
      </dgm:t>
    </dgm:pt>
    <dgm:pt modelId="{DE7165BA-09D9-41C7-AEAF-C9C315561DEC}" type="pres">
      <dgm:prSet presAssocID="{41962A8F-181F-40A9-ADFC-FE9A051D16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7FC49-43D7-4134-BF47-F49A9DA32AC0}" type="pres">
      <dgm:prSet presAssocID="{81E8060A-74E6-4895-A21C-77109F318B94}" presName="parentLin" presStyleCnt="0"/>
      <dgm:spPr/>
    </dgm:pt>
    <dgm:pt modelId="{B6D50CE0-FF28-42AD-9D17-4E069E9BF842}" type="pres">
      <dgm:prSet presAssocID="{81E8060A-74E6-4895-A21C-77109F318B9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98FC1CA-EF4B-45DA-92DE-F22A948268BB}" type="pres">
      <dgm:prSet presAssocID="{81E8060A-74E6-4895-A21C-77109F318B9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12131-CB47-4A56-9E37-BDB9CE5C5F91}" type="pres">
      <dgm:prSet presAssocID="{81E8060A-74E6-4895-A21C-77109F318B94}" presName="negativeSpace" presStyleCnt="0"/>
      <dgm:spPr/>
    </dgm:pt>
    <dgm:pt modelId="{494A8F64-81DE-4361-96B3-DF06640A5ADE}" type="pres">
      <dgm:prSet presAssocID="{81E8060A-74E6-4895-A21C-77109F318B94}" presName="childText" presStyleLbl="conFgAcc1" presStyleIdx="0" presStyleCnt="5">
        <dgm:presLayoutVars>
          <dgm:bulletEnabled val="1"/>
        </dgm:presLayoutVars>
      </dgm:prSet>
      <dgm:spPr/>
    </dgm:pt>
    <dgm:pt modelId="{5C40E9DF-6611-4009-BB00-931807477580}" type="pres">
      <dgm:prSet presAssocID="{BE0A1981-12E6-4EB9-9093-DBF1440053D4}" presName="spaceBetweenRectangles" presStyleCnt="0"/>
      <dgm:spPr/>
    </dgm:pt>
    <dgm:pt modelId="{0BFC2EB2-FD5E-40AA-80B0-B8D1DB80636B}" type="pres">
      <dgm:prSet presAssocID="{CEA52175-DE0F-4F04-8993-2081C49E4C6D}" presName="parentLin" presStyleCnt="0"/>
      <dgm:spPr/>
    </dgm:pt>
    <dgm:pt modelId="{956DC018-F62B-4488-8E18-0FAD0D5D9D2B}" type="pres">
      <dgm:prSet presAssocID="{CEA52175-DE0F-4F04-8993-2081C49E4C6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6ECFDDF-21EA-4B2C-888C-9D499B91D876}" type="pres">
      <dgm:prSet presAssocID="{CEA52175-DE0F-4F04-8993-2081C49E4C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8FE14-2408-416A-8F7B-BAD8525D2707}" type="pres">
      <dgm:prSet presAssocID="{CEA52175-DE0F-4F04-8993-2081C49E4C6D}" presName="negativeSpace" presStyleCnt="0"/>
      <dgm:spPr/>
    </dgm:pt>
    <dgm:pt modelId="{88E4ADC7-4443-4E89-B641-3ACA3DC3F870}" type="pres">
      <dgm:prSet presAssocID="{CEA52175-DE0F-4F04-8993-2081C49E4C6D}" presName="childText" presStyleLbl="conFgAcc1" presStyleIdx="1" presStyleCnt="5">
        <dgm:presLayoutVars>
          <dgm:bulletEnabled val="1"/>
        </dgm:presLayoutVars>
      </dgm:prSet>
      <dgm:spPr/>
    </dgm:pt>
    <dgm:pt modelId="{B58A3F3A-6E49-40E0-B557-5F8DB619CF5F}" type="pres">
      <dgm:prSet presAssocID="{8E04196D-3B2C-4E1C-B5DD-0226802E4D15}" presName="spaceBetweenRectangles" presStyleCnt="0"/>
      <dgm:spPr/>
    </dgm:pt>
    <dgm:pt modelId="{C59D5EE8-C198-42EE-BA9C-EC545D57DD7E}" type="pres">
      <dgm:prSet presAssocID="{4A3F35AB-4378-41A5-92A1-01A819A68423}" presName="parentLin" presStyleCnt="0"/>
      <dgm:spPr/>
    </dgm:pt>
    <dgm:pt modelId="{4E2F5670-1BFE-41D9-A98D-8F716A494BF2}" type="pres">
      <dgm:prSet presAssocID="{4A3F35AB-4378-41A5-92A1-01A819A6842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1D2C03F-CC15-4003-ABDA-DDA80A47A303}" type="pres">
      <dgm:prSet presAssocID="{4A3F35AB-4378-41A5-92A1-01A819A6842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70E8C-7EB8-4B51-B680-D35904A2A5DB}" type="pres">
      <dgm:prSet presAssocID="{4A3F35AB-4378-41A5-92A1-01A819A68423}" presName="negativeSpace" presStyleCnt="0"/>
      <dgm:spPr/>
    </dgm:pt>
    <dgm:pt modelId="{F30FBF93-4217-4E87-A95C-2BC291A6E76F}" type="pres">
      <dgm:prSet presAssocID="{4A3F35AB-4378-41A5-92A1-01A819A68423}" presName="childText" presStyleLbl="conFgAcc1" presStyleIdx="2" presStyleCnt="5">
        <dgm:presLayoutVars>
          <dgm:bulletEnabled val="1"/>
        </dgm:presLayoutVars>
      </dgm:prSet>
      <dgm:spPr/>
    </dgm:pt>
    <dgm:pt modelId="{D04FE96B-0A7F-478F-8E56-6CEB091E019A}" type="pres">
      <dgm:prSet presAssocID="{3F51215B-2EEB-43FB-94B6-BF68B4E9E7FC}" presName="spaceBetweenRectangles" presStyleCnt="0"/>
      <dgm:spPr/>
    </dgm:pt>
    <dgm:pt modelId="{98CFBD92-012F-4E60-ACC4-79169915482E}" type="pres">
      <dgm:prSet presAssocID="{9331B30F-5F15-4129-8D7C-606E453BF2DC}" presName="parentLin" presStyleCnt="0"/>
      <dgm:spPr/>
    </dgm:pt>
    <dgm:pt modelId="{407E3725-F7C2-40DC-98F7-D3ECEBCAC17B}" type="pres">
      <dgm:prSet presAssocID="{9331B30F-5F15-4129-8D7C-606E453BF2D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45503C0-D5A5-4744-8B32-95EABB325D89}" type="pres">
      <dgm:prSet presAssocID="{9331B30F-5F15-4129-8D7C-606E453BF2D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6FDB7-2B5A-436D-A0AA-214B4B17F5EF}" type="pres">
      <dgm:prSet presAssocID="{9331B30F-5F15-4129-8D7C-606E453BF2DC}" presName="negativeSpace" presStyleCnt="0"/>
      <dgm:spPr/>
    </dgm:pt>
    <dgm:pt modelId="{9D72BF61-ECD9-42D6-A09E-D6E5620C16B4}" type="pres">
      <dgm:prSet presAssocID="{9331B30F-5F15-4129-8D7C-606E453BF2DC}" presName="childText" presStyleLbl="conFgAcc1" presStyleIdx="3" presStyleCnt="5">
        <dgm:presLayoutVars>
          <dgm:bulletEnabled val="1"/>
        </dgm:presLayoutVars>
      </dgm:prSet>
      <dgm:spPr/>
    </dgm:pt>
    <dgm:pt modelId="{0A2E1AD6-C770-4128-B489-CBCBD08B1D64}" type="pres">
      <dgm:prSet presAssocID="{3F3C60B3-B311-43FE-95B1-FD6B1CC23600}" presName="spaceBetweenRectangles" presStyleCnt="0"/>
      <dgm:spPr/>
    </dgm:pt>
    <dgm:pt modelId="{D2E4090A-B426-460B-A490-5C4081BF1B68}" type="pres">
      <dgm:prSet presAssocID="{3A7797FC-3B7C-4A0F-B04E-4C554AA16E8E}" presName="parentLin" presStyleCnt="0"/>
      <dgm:spPr/>
    </dgm:pt>
    <dgm:pt modelId="{6DBFFB02-3E19-4518-87D7-86D90EFEC2CF}" type="pres">
      <dgm:prSet presAssocID="{3A7797FC-3B7C-4A0F-B04E-4C554AA16E8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7E48D5E-C68F-49E7-BD61-781D69D77FAF}" type="pres">
      <dgm:prSet presAssocID="{3A7797FC-3B7C-4A0F-B04E-4C554AA16E8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1E38C-71D9-4E71-9B04-1C255BEAFF43}" type="pres">
      <dgm:prSet presAssocID="{3A7797FC-3B7C-4A0F-B04E-4C554AA16E8E}" presName="negativeSpace" presStyleCnt="0"/>
      <dgm:spPr/>
    </dgm:pt>
    <dgm:pt modelId="{C232E869-4E0E-4E4E-9429-5907D5DAB28C}" type="pres">
      <dgm:prSet presAssocID="{3A7797FC-3B7C-4A0F-B04E-4C554AA16E8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135BFBE-07E7-416A-ACE9-1BFB43E48A2B}" type="presOf" srcId="{CEA52175-DE0F-4F04-8993-2081C49E4C6D}" destId="{956DC018-F62B-4488-8E18-0FAD0D5D9D2B}" srcOrd="0" destOrd="0" presId="urn:microsoft.com/office/officeart/2005/8/layout/list1"/>
    <dgm:cxn modelId="{F3EDA6AF-D084-4580-802E-AB225B260061}" srcId="{41962A8F-181F-40A9-ADFC-FE9A051D1639}" destId="{81E8060A-74E6-4895-A21C-77109F318B94}" srcOrd="0" destOrd="0" parTransId="{905EB6DC-6D4A-4756-96A7-2E01B73876BA}" sibTransId="{BE0A1981-12E6-4EB9-9093-DBF1440053D4}"/>
    <dgm:cxn modelId="{055C2B1C-AFE5-438D-9214-D67BA81B08ED}" type="presOf" srcId="{3A7797FC-3B7C-4A0F-B04E-4C554AA16E8E}" destId="{6DBFFB02-3E19-4518-87D7-86D90EFEC2CF}" srcOrd="0" destOrd="0" presId="urn:microsoft.com/office/officeart/2005/8/layout/list1"/>
    <dgm:cxn modelId="{93E2096E-8489-43C3-A38E-717D18CB438B}" srcId="{41962A8F-181F-40A9-ADFC-FE9A051D1639}" destId="{3A7797FC-3B7C-4A0F-B04E-4C554AA16E8E}" srcOrd="4" destOrd="0" parTransId="{8D680D07-9188-4EC0-B8CA-150C3967CE57}" sibTransId="{9B9A5E50-9EA8-4E84-AC78-D5A45A9D230F}"/>
    <dgm:cxn modelId="{A8F28B8F-EC0D-42AE-BEF9-B95C7967B820}" srcId="{41962A8F-181F-40A9-ADFC-FE9A051D1639}" destId="{4A3F35AB-4378-41A5-92A1-01A819A68423}" srcOrd="2" destOrd="0" parTransId="{FA87791E-101A-4CB0-A053-10BD476B0C2E}" sibTransId="{3F51215B-2EEB-43FB-94B6-BF68B4E9E7FC}"/>
    <dgm:cxn modelId="{E3979DE0-FB7C-4F56-94C3-C3B727F0C4C6}" type="presOf" srcId="{CEA52175-DE0F-4F04-8993-2081C49E4C6D}" destId="{26ECFDDF-21EA-4B2C-888C-9D499B91D876}" srcOrd="1" destOrd="0" presId="urn:microsoft.com/office/officeart/2005/8/layout/list1"/>
    <dgm:cxn modelId="{21E1B671-19CD-4436-952B-64305E0284ED}" type="presOf" srcId="{9331B30F-5F15-4129-8D7C-606E453BF2DC}" destId="{407E3725-F7C2-40DC-98F7-D3ECEBCAC17B}" srcOrd="0" destOrd="0" presId="urn:microsoft.com/office/officeart/2005/8/layout/list1"/>
    <dgm:cxn modelId="{2243C32E-A4C7-4179-AC7C-90FCD8132174}" type="presOf" srcId="{81E8060A-74E6-4895-A21C-77109F318B94}" destId="{B6D50CE0-FF28-42AD-9D17-4E069E9BF842}" srcOrd="0" destOrd="0" presId="urn:microsoft.com/office/officeart/2005/8/layout/list1"/>
    <dgm:cxn modelId="{440F2651-4BD9-48FB-A6B3-11A035C3B97F}" type="presOf" srcId="{41962A8F-181F-40A9-ADFC-FE9A051D1639}" destId="{DE7165BA-09D9-41C7-AEAF-C9C315561DEC}" srcOrd="0" destOrd="0" presId="urn:microsoft.com/office/officeart/2005/8/layout/list1"/>
    <dgm:cxn modelId="{835C27F9-31F3-4571-B0AD-96284A2A85DC}" srcId="{41962A8F-181F-40A9-ADFC-FE9A051D1639}" destId="{9331B30F-5F15-4129-8D7C-606E453BF2DC}" srcOrd="3" destOrd="0" parTransId="{AE627F92-3EF9-4A85-925B-01BE503A0F2F}" sibTransId="{3F3C60B3-B311-43FE-95B1-FD6B1CC23600}"/>
    <dgm:cxn modelId="{F34EE6F4-D6DD-42AA-8D91-29F4CA44CB27}" type="presOf" srcId="{3A7797FC-3B7C-4A0F-B04E-4C554AA16E8E}" destId="{77E48D5E-C68F-49E7-BD61-781D69D77FAF}" srcOrd="1" destOrd="0" presId="urn:microsoft.com/office/officeart/2005/8/layout/list1"/>
    <dgm:cxn modelId="{B411E3C1-8BFB-4904-86C9-1828E0A12796}" type="presOf" srcId="{4A3F35AB-4378-41A5-92A1-01A819A68423}" destId="{4E2F5670-1BFE-41D9-A98D-8F716A494BF2}" srcOrd="0" destOrd="0" presId="urn:microsoft.com/office/officeart/2005/8/layout/list1"/>
    <dgm:cxn modelId="{45F5C9AB-72AB-4B47-906F-BA080102C931}" type="presOf" srcId="{81E8060A-74E6-4895-A21C-77109F318B94}" destId="{998FC1CA-EF4B-45DA-92DE-F22A948268BB}" srcOrd="1" destOrd="0" presId="urn:microsoft.com/office/officeart/2005/8/layout/list1"/>
    <dgm:cxn modelId="{133A04B0-5E5F-430C-A5CB-7566CADBA993}" srcId="{41962A8F-181F-40A9-ADFC-FE9A051D1639}" destId="{CEA52175-DE0F-4F04-8993-2081C49E4C6D}" srcOrd="1" destOrd="0" parTransId="{D7127038-AF77-4820-9F25-F3ED771BD8E9}" sibTransId="{8E04196D-3B2C-4E1C-B5DD-0226802E4D15}"/>
    <dgm:cxn modelId="{B385E1E0-1E9B-4F19-AB82-223D7B7098AD}" type="presOf" srcId="{4A3F35AB-4378-41A5-92A1-01A819A68423}" destId="{B1D2C03F-CC15-4003-ABDA-DDA80A47A303}" srcOrd="1" destOrd="0" presId="urn:microsoft.com/office/officeart/2005/8/layout/list1"/>
    <dgm:cxn modelId="{AF978DA4-5CE2-469F-9386-B99ABD52EA5B}" type="presOf" srcId="{9331B30F-5F15-4129-8D7C-606E453BF2DC}" destId="{F45503C0-D5A5-4744-8B32-95EABB325D89}" srcOrd="1" destOrd="0" presId="urn:microsoft.com/office/officeart/2005/8/layout/list1"/>
    <dgm:cxn modelId="{5323218B-FFD9-4B61-938C-87DA0C4C3622}" type="presParOf" srcId="{DE7165BA-09D9-41C7-AEAF-C9C315561DEC}" destId="{0147FC49-43D7-4134-BF47-F49A9DA32AC0}" srcOrd="0" destOrd="0" presId="urn:microsoft.com/office/officeart/2005/8/layout/list1"/>
    <dgm:cxn modelId="{25E0E43F-F617-443B-A798-9B83B124715E}" type="presParOf" srcId="{0147FC49-43D7-4134-BF47-F49A9DA32AC0}" destId="{B6D50CE0-FF28-42AD-9D17-4E069E9BF842}" srcOrd="0" destOrd="0" presId="urn:microsoft.com/office/officeart/2005/8/layout/list1"/>
    <dgm:cxn modelId="{67A0F473-DFB3-45A9-ACB1-3E8D9DCDEED7}" type="presParOf" srcId="{0147FC49-43D7-4134-BF47-F49A9DA32AC0}" destId="{998FC1CA-EF4B-45DA-92DE-F22A948268BB}" srcOrd="1" destOrd="0" presId="urn:microsoft.com/office/officeart/2005/8/layout/list1"/>
    <dgm:cxn modelId="{FEFFE123-C740-45A5-BF6C-309808F48546}" type="presParOf" srcId="{DE7165BA-09D9-41C7-AEAF-C9C315561DEC}" destId="{FD612131-CB47-4A56-9E37-BDB9CE5C5F91}" srcOrd="1" destOrd="0" presId="urn:microsoft.com/office/officeart/2005/8/layout/list1"/>
    <dgm:cxn modelId="{F1192171-3C7E-4B1B-B79C-559AB8D8E97C}" type="presParOf" srcId="{DE7165BA-09D9-41C7-AEAF-C9C315561DEC}" destId="{494A8F64-81DE-4361-96B3-DF06640A5ADE}" srcOrd="2" destOrd="0" presId="urn:microsoft.com/office/officeart/2005/8/layout/list1"/>
    <dgm:cxn modelId="{C576DACF-9AF8-4E00-B286-603922BA6B56}" type="presParOf" srcId="{DE7165BA-09D9-41C7-AEAF-C9C315561DEC}" destId="{5C40E9DF-6611-4009-BB00-931807477580}" srcOrd="3" destOrd="0" presId="urn:microsoft.com/office/officeart/2005/8/layout/list1"/>
    <dgm:cxn modelId="{79A40CF6-CF04-4669-AE5A-2BB77152495A}" type="presParOf" srcId="{DE7165BA-09D9-41C7-AEAF-C9C315561DEC}" destId="{0BFC2EB2-FD5E-40AA-80B0-B8D1DB80636B}" srcOrd="4" destOrd="0" presId="urn:microsoft.com/office/officeart/2005/8/layout/list1"/>
    <dgm:cxn modelId="{19D1F897-068B-430D-842B-864E876BA77C}" type="presParOf" srcId="{0BFC2EB2-FD5E-40AA-80B0-B8D1DB80636B}" destId="{956DC018-F62B-4488-8E18-0FAD0D5D9D2B}" srcOrd="0" destOrd="0" presId="urn:microsoft.com/office/officeart/2005/8/layout/list1"/>
    <dgm:cxn modelId="{CEB0F9E4-6005-4B11-9FC6-6869F0B50268}" type="presParOf" srcId="{0BFC2EB2-FD5E-40AA-80B0-B8D1DB80636B}" destId="{26ECFDDF-21EA-4B2C-888C-9D499B91D876}" srcOrd="1" destOrd="0" presId="urn:microsoft.com/office/officeart/2005/8/layout/list1"/>
    <dgm:cxn modelId="{B0846682-418F-421A-A786-E9E9E3794F5B}" type="presParOf" srcId="{DE7165BA-09D9-41C7-AEAF-C9C315561DEC}" destId="{93C8FE14-2408-416A-8F7B-BAD8525D2707}" srcOrd="5" destOrd="0" presId="urn:microsoft.com/office/officeart/2005/8/layout/list1"/>
    <dgm:cxn modelId="{DBBCDDAA-7516-4C63-AF38-78784315E004}" type="presParOf" srcId="{DE7165BA-09D9-41C7-AEAF-C9C315561DEC}" destId="{88E4ADC7-4443-4E89-B641-3ACA3DC3F870}" srcOrd="6" destOrd="0" presId="urn:microsoft.com/office/officeart/2005/8/layout/list1"/>
    <dgm:cxn modelId="{CBB90B24-94D9-4033-BF93-9E85D451DE4A}" type="presParOf" srcId="{DE7165BA-09D9-41C7-AEAF-C9C315561DEC}" destId="{B58A3F3A-6E49-40E0-B557-5F8DB619CF5F}" srcOrd="7" destOrd="0" presId="urn:microsoft.com/office/officeart/2005/8/layout/list1"/>
    <dgm:cxn modelId="{5A49C727-297C-4BBD-BBFF-C5313A90D5C7}" type="presParOf" srcId="{DE7165BA-09D9-41C7-AEAF-C9C315561DEC}" destId="{C59D5EE8-C198-42EE-BA9C-EC545D57DD7E}" srcOrd="8" destOrd="0" presId="urn:microsoft.com/office/officeart/2005/8/layout/list1"/>
    <dgm:cxn modelId="{BE4B31A8-11A9-4BE1-AA57-DE684477176C}" type="presParOf" srcId="{C59D5EE8-C198-42EE-BA9C-EC545D57DD7E}" destId="{4E2F5670-1BFE-41D9-A98D-8F716A494BF2}" srcOrd="0" destOrd="0" presId="urn:microsoft.com/office/officeart/2005/8/layout/list1"/>
    <dgm:cxn modelId="{C621C190-567E-4D17-BB1D-59362A68F47A}" type="presParOf" srcId="{C59D5EE8-C198-42EE-BA9C-EC545D57DD7E}" destId="{B1D2C03F-CC15-4003-ABDA-DDA80A47A303}" srcOrd="1" destOrd="0" presId="urn:microsoft.com/office/officeart/2005/8/layout/list1"/>
    <dgm:cxn modelId="{97F2CBA1-737E-44B1-8498-3A9B1A1239FC}" type="presParOf" srcId="{DE7165BA-09D9-41C7-AEAF-C9C315561DEC}" destId="{DE370E8C-7EB8-4B51-B680-D35904A2A5DB}" srcOrd="9" destOrd="0" presId="urn:microsoft.com/office/officeart/2005/8/layout/list1"/>
    <dgm:cxn modelId="{0497033C-0488-423C-B093-686B731A9F4D}" type="presParOf" srcId="{DE7165BA-09D9-41C7-AEAF-C9C315561DEC}" destId="{F30FBF93-4217-4E87-A95C-2BC291A6E76F}" srcOrd="10" destOrd="0" presId="urn:microsoft.com/office/officeart/2005/8/layout/list1"/>
    <dgm:cxn modelId="{DA0C7410-D331-47D8-B6EE-012589084DB3}" type="presParOf" srcId="{DE7165BA-09D9-41C7-AEAF-C9C315561DEC}" destId="{D04FE96B-0A7F-478F-8E56-6CEB091E019A}" srcOrd="11" destOrd="0" presId="urn:microsoft.com/office/officeart/2005/8/layout/list1"/>
    <dgm:cxn modelId="{AEE10304-43D2-4A65-8ABE-947B6B7A209E}" type="presParOf" srcId="{DE7165BA-09D9-41C7-AEAF-C9C315561DEC}" destId="{98CFBD92-012F-4E60-ACC4-79169915482E}" srcOrd="12" destOrd="0" presId="urn:microsoft.com/office/officeart/2005/8/layout/list1"/>
    <dgm:cxn modelId="{4A20C9D6-FE39-46CE-8EE9-66D781C2A74C}" type="presParOf" srcId="{98CFBD92-012F-4E60-ACC4-79169915482E}" destId="{407E3725-F7C2-40DC-98F7-D3ECEBCAC17B}" srcOrd="0" destOrd="0" presId="urn:microsoft.com/office/officeart/2005/8/layout/list1"/>
    <dgm:cxn modelId="{144DA91A-3329-45D5-B701-7E47829C6864}" type="presParOf" srcId="{98CFBD92-012F-4E60-ACC4-79169915482E}" destId="{F45503C0-D5A5-4744-8B32-95EABB325D89}" srcOrd="1" destOrd="0" presId="urn:microsoft.com/office/officeart/2005/8/layout/list1"/>
    <dgm:cxn modelId="{03639921-E459-4A76-A1C3-B2B49CDF7BC6}" type="presParOf" srcId="{DE7165BA-09D9-41C7-AEAF-C9C315561DEC}" destId="{28E6FDB7-2B5A-436D-A0AA-214B4B17F5EF}" srcOrd="13" destOrd="0" presId="urn:microsoft.com/office/officeart/2005/8/layout/list1"/>
    <dgm:cxn modelId="{8D4BA9F9-DE23-4FBA-A810-E9D95A45F125}" type="presParOf" srcId="{DE7165BA-09D9-41C7-AEAF-C9C315561DEC}" destId="{9D72BF61-ECD9-42D6-A09E-D6E5620C16B4}" srcOrd="14" destOrd="0" presId="urn:microsoft.com/office/officeart/2005/8/layout/list1"/>
    <dgm:cxn modelId="{D4ABB194-218F-47AF-B242-80567E19E927}" type="presParOf" srcId="{DE7165BA-09D9-41C7-AEAF-C9C315561DEC}" destId="{0A2E1AD6-C770-4128-B489-CBCBD08B1D64}" srcOrd="15" destOrd="0" presId="urn:microsoft.com/office/officeart/2005/8/layout/list1"/>
    <dgm:cxn modelId="{93D9A371-BA86-4059-8475-A1734FFFD3F2}" type="presParOf" srcId="{DE7165BA-09D9-41C7-AEAF-C9C315561DEC}" destId="{D2E4090A-B426-460B-A490-5C4081BF1B68}" srcOrd="16" destOrd="0" presId="urn:microsoft.com/office/officeart/2005/8/layout/list1"/>
    <dgm:cxn modelId="{824ADE15-046E-40DB-8FA1-8F79C3AE4222}" type="presParOf" srcId="{D2E4090A-B426-460B-A490-5C4081BF1B68}" destId="{6DBFFB02-3E19-4518-87D7-86D90EFEC2CF}" srcOrd="0" destOrd="0" presId="urn:microsoft.com/office/officeart/2005/8/layout/list1"/>
    <dgm:cxn modelId="{F3331EDD-144D-4E3A-B617-DCAA425DECAF}" type="presParOf" srcId="{D2E4090A-B426-460B-A490-5C4081BF1B68}" destId="{77E48D5E-C68F-49E7-BD61-781D69D77FAF}" srcOrd="1" destOrd="0" presId="urn:microsoft.com/office/officeart/2005/8/layout/list1"/>
    <dgm:cxn modelId="{16EA2B5A-41BA-44A3-95A6-EC98E46D8FC8}" type="presParOf" srcId="{DE7165BA-09D9-41C7-AEAF-C9C315561DEC}" destId="{9E41E38C-71D9-4E71-9B04-1C255BEAFF43}" srcOrd="17" destOrd="0" presId="urn:microsoft.com/office/officeart/2005/8/layout/list1"/>
    <dgm:cxn modelId="{05F605A9-3299-4087-BFCE-76D73796C6A2}" type="presParOf" srcId="{DE7165BA-09D9-41C7-AEAF-C9C315561DEC}" destId="{C232E869-4E0E-4E4E-9429-5907D5DAB28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D4619-013D-4B3B-BC42-AE4971A09089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8427BF-1CC6-4F8D-AB68-867AB4FB232D}">
      <dgm:prSet phldrT="[Текст]" custT="1"/>
      <dgm:spPr/>
      <dgm:t>
        <a:bodyPr/>
        <a:lstStyle/>
        <a:p>
          <a:r>
            <a:rPr lang="ru-RU" sz="1800" b="1" dirty="0"/>
            <a:t>Министерство образования Новосибирской области</a:t>
          </a:r>
        </a:p>
      </dgm:t>
    </dgm:pt>
    <dgm:pt modelId="{268B57B4-9ECD-455C-B221-A19A2262FED5}" type="parTrans" cxnId="{D0AB1FE7-C8A4-4F9A-880B-FC15E6BD5053}">
      <dgm:prSet/>
      <dgm:spPr/>
      <dgm:t>
        <a:bodyPr/>
        <a:lstStyle/>
        <a:p>
          <a:endParaRPr lang="ru-RU" b="1"/>
        </a:p>
      </dgm:t>
    </dgm:pt>
    <dgm:pt modelId="{664C6B1A-33A8-42CA-8918-52531CDBCBE8}" type="sibTrans" cxnId="{D0AB1FE7-C8A4-4F9A-880B-FC15E6BD5053}">
      <dgm:prSet/>
      <dgm:spPr/>
      <dgm:t>
        <a:bodyPr/>
        <a:lstStyle/>
        <a:p>
          <a:endParaRPr lang="ru-RU" b="1"/>
        </a:p>
      </dgm:t>
    </dgm:pt>
    <dgm:pt modelId="{C5217FE6-19D3-4355-B0B8-8D1534421CA5}" type="asst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/>
            <a:t>Региональный оператор</a:t>
          </a:r>
          <a:br>
            <a:rPr lang="ru-RU" sz="1600" b="1" dirty="0"/>
          </a:br>
          <a:r>
            <a:rPr lang="ru-RU" sz="1600" b="1" dirty="0"/>
            <a:t>(ГАУ ДПО НСО НИПКиПРО)</a:t>
          </a:r>
        </a:p>
      </dgm:t>
    </dgm:pt>
    <dgm:pt modelId="{6DD302F2-44AA-43A8-A59C-58D1081682F8}" type="parTrans" cxnId="{73182470-25A3-4F99-9BAA-4768016D21ED}">
      <dgm:prSet/>
      <dgm:spPr/>
      <dgm:t>
        <a:bodyPr/>
        <a:lstStyle/>
        <a:p>
          <a:endParaRPr lang="ru-RU" b="1"/>
        </a:p>
      </dgm:t>
    </dgm:pt>
    <dgm:pt modelId="{909BADD1-F9BC-49B3-BD64-5C65C9F69463}" type="sibTrans" cxnId="{73182470-25A3-4F99-9BAA-4768016D21ED}">
      <dgm:prSet/>
      <dgm:spPr/>
      <dgm:t>
        <a:bodyPr/>
        <a:lstStyle/>
        <a:p>
          <a:endParaRPr lang="ru-RU" b="1"/>
        </a:p>
      </dgm:t>
    </dgm:pt>
    <dgm:pt modelId="{A045B5E4-72F7-4603-9D38-B6BE7E4C350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/>
            <a:t>Муниципальный координатор</a:t>
          </a:r>
        </a:p>
      </dgm:t>
    </dgm:pt>
    <dgm:pt modelId="{DB3462B5-F29E-4FAD-810C-1C046A1E5B98}" type="parTrans" cxnId="{75F7CFB1-E68A-4DD5-9955-DCFD348C6A7C}">
      <dgm:prSet/>
      <dgm:spPr/>
      <dgm:t>
        <a:bodyPr/>
        <a:lstStyle/>
        <a:p>
          <a:endParaRPr lang="ru-RU" b="1"/>
        </a:p>
      </dgm:t>
    </dgm:pt>
    <dgm:pt modelId="{F94E7F10-01FE-4DBD-B804-B5406DCB016E}" type="sibTrans" cxnId="{75F7CFB1-E68A-4DD5-9955-DCFD348C6A7C}">
      <dgm:prSet/>
      <dgm:spPr/>
      <dgm:t>
        <a:bodyPr/>
        <a:lstStyle/>
        <a:p>
          <a:endParaRPr lang="ru-RU" b="1"/>
        </a:p>
      </dgm:t>
    </dgm:pt>
    <dgm:pt modelId="{318D201F-8AC4-43EF-ACD1-5AD95537C898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rgbClr val="004A82"/>
              </a:solidFill>
            </a:rPr>
            <a:t>Школьные координаторы, </a:t>
          </a:r>
          <a:r>
            <a:rPr lang="ru-RU" b="1" dirty="0" err="1">
              <a:solidFill>
                <a:srgbClr val="004A82"/>
              </a:solidFill>
            </a:rPr>
            <a:t>тьюторы</a:t>
          </a:r>
          <a:endParaRPr lang="ru-RU" b="1" dirty="0">
            <a:solidFill>
              <a:srgbClr val="004A82"/>
            </a:solidFill>
          </a:endParaRPr>
        </a:p>
      </dgm:t>
    </dgm:pt>
    <dgm:pt modelId="{E6F63F6C-6240-48A2-99EA-4A10ABFD631E}" type="parTrans" cxnId="{EC086E3F-671C-4096-8192-EE3A7F45EFAA}">
      <dgm:prSet/>
      <dgm:spPr/>
      <dgm:t>
        <a:bodyPr/>
        <a:lstStyle/>
        <a:p>
          <a:endParaRPr lang="ru-RU" b="1"/>
        </a:p>
      </dgm:t>
    </dgm:pt>
    <dgm:pt modelId="{F9A3464B-F543-49A1-84D9-8844880E8F3F}" type="sibTrans" cxnId="{EC086E3F-671C-4096-8192-EE3A7F45EFAA}">
      <dgm:prSet/>
      <dgm:spPr/>
      <dgm:t>
        <a:bodyPr/>
        <a:lstStyle/>
        <a:p>
          <a:endParaRPr lang="ru-RU" b="1"/>
        </a:p>
      </dgm:t>
    </dgm:pt>
    <dgm:pt modelId="{2E8F5CC3-1243-459F-A1AA-AE80A7F2688D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rgbClr val="004A82"/>
              </a:solidFill>
            </a:rPr>
            <a:t>Школьные координаторы, сетевые учителя</a:t>
          </a:r>
        </a:p>
      </dgm:t>
    </dgm:pt>
    <dgm:pt modelId="{150BA799-29A7-4A03-B0FD-793C414B06EE}" type="parTrans" cxnId="{7AAD963D-A8DF-4325-A073-B6A16E8BEDE9}">
      <dgm:prSet/>
      <dgm:spPr/>
      <dgm:t>
        <a:bodyPr/>
        <a:lstStyle/>
        <a:p>
          <a:endParaRPr lang="ru-RU" b="1"/>
        </a:p>
      </dgm:t>
    </dgm:pt>
    <dgm:pt modelId="{4BCFE41F-F422-4D26-8671-EC18EBCE9E20}" type="sibTrans" cxnId="{7AAD963D-A8DF-4325-A073-B6A16E8BEDE9}">
      <dgm:prSet/>
      <dgm:spPr/>
      <dgm:t>
        <a:bodyPr/>
        <a:lstStyle/>
        <a:p>
          <a:endParaRPr lang="ru-RU" b="1"/>
        </a:p>
      </dgm:t>
    </dgm:pt>
    <dgm:pt modelId="{7E38D011-234F-43D6-B609-7044A8D64E7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rgbClr val="004A82"/>
              </a:solidFill>
            </a:rPr>
            <a:t>«Базовая ОО»</a:t>
          </a:r>
        </a:p>
      </dgm:t>
    </dgm:pt>
    <dgm:pt modelId="{A0739111-B677-43F8-B570-FAC2B7356704}" type="parTrans" cxnId="{C52016C8-7E6E-472F-9BDC-E5E9E35A0C1F}">
      <dgm:prSet/>
      <dgm:spPr/>
      <dgm:t>
        <a:bodyPr/>
        <a:lstStyle/>
        <a:p>
          <a:endParaRPr lang="ru-RU" b="1"/>
        </a:p>
      </dgm:t>
    </dgm:pt>
    <dgm:pt modelId="{859362E8-ADD2-4F01-8156-18812784BC68}" type="sibTrans" cxnId="{C52016C8-7E6E-472F-9BDC-E5E9E35A0C1F}">
      <dgm:prSet/>
      <dgm:spPr/>
      <dgm:t>
        <a:bodyPr/>
        <a:lstStyle/>
        <a:p>
          <a:endParaRPr lang="ru-RU" b="1"/>
        </a:p>
      </dgm:t>
    </dgm:pt>
    <dgm:pt modelId="{016C41F3-D1CC-4178-AD6F-26A3CECC790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rgbClr val="004A82"/>
              </a:solidFill>
            </a:rPr>
            <a:t>«ОО-участник»</a:t>
          </a:r>
        </a:p>
      </dgm:t>
    </dgm:pt>
    <dgm:pt modelId="{F28E3C63-4595-4A86-A5F8-94BB8D0E0005}" type="parTrans" cxnId="{2F563274-57BF-4074-B95C-E83EAAF58D67}">
      <dgm:prSet/>
      <dgm:spPr/>
      <dgm:t>
        <a:bodyPr/>
        <a:lstStyle/>
        <a:p>
          <a:endParaRPr lang="ru-RU" b="1"/>
        </a:p>
      </dgm:t>
    </dgm:pt>
    <dgm:pt modelId="{12676CC1-7C9D-448F-94E9-150CA54BD05E}" type="sibTrans" cxnId="{2F563274-57BF-4074-B95C-E83EAAF58D67}">
      <dgm:prSet/>
      <dgm:spPr/>
      <dgm:t>
        <a:bodyPr/>
        <a:lstStyle/>
        <a:p>
          <a:endParaRPr lang="ru-RU" b="1"/>
        </a:p>
      </dgm:t>
    </dgm:pt>
    <dgm:pt modelId="{3324097D-909F-4FF9-8D78-80BEC3195036}" type="pres">
      <dgm:prSet presAssocID="{640D4619-013D-4B3B-BC42-AE4971A090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68920C-E092-4DA4-8A02-F28BD37D2F5F}" type="pres">
      <dgm:prSet presAssocID="{3F8427BF-1CC6-4F8D-AB68-867AB4FB232D}" presName="hierRoot1" presStyleCnt="0">
        <dgm:presLayoutVars>
          <dgm:hierBranch val="init"/>
        </dgm:presLayoutVars>
      </dgm:prSet>
      <dgm:spPr/>
    </dgm:pt>
    <dgm:pt modelId="{9936040A-568B-4819-927D-DDFD268C6CC5}" type="pres">
      <dgm:prSet presAssocID="{3F8427BF-1CC6-4F8D-AB68-867AB4FB232D}" presName="rootComposite1" presStyleCnt="0"/>
      <dgm:spPr/>
    </dgm:pt>
    <dgm:pt modelId="{9E8D0A79-69EB-4127-BD47-1EA83C3843E3}" type="pres">
      <dgm:prSet presAssocID="{3F8427BF-1CC6-4F8D-AB68-867AB4FB232D}" presName="rootText1" presStyleLbl="node0" presStyleIdx="0" presStyleCnt="1" custScaleX="467377" custLinFactNeighborX="-204" custLinFactNeighborY="-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1D966-9087-48F3-8A5E-F803860E4DAA}" type="pres">
      <dgm:prSet presAssocID="{3F8427BF-1CC6-4F8D-AB68-867AB4FB23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407D2B2-BDB5-4B36-B3C2-9ABF97C97DF7}" type="pres">
      <dgm:prSet presAssocID="{3F8427BF-1CC6-4F8D-AB68-867AB4FB232D}" presName="hierChild2" presStyleCnt="0"/>
      <dgm:spPr/>
    </dgm:pt>
    <dgm:pt modelId="{94B9B7A3-3A53-4049-891F-EEA9DBAAD1BD}" type="pres">
      <dgm:prSet presAssocID="{DB3462B5-F29E-4FAD-810C-1C046A1E5B9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398D718-A0F3-48F9-94E5-41C45AC3A83E}" type="pres">
      <dgm:prSet presAssocID="{A045B5E4-72F7-4603-9D38-B6BE7E4C3501}" presName="hierRoot2" presStyleCnt="0">
        <dgm:presLayoutVars>
          <dgm:hierBranch val="init"/>
        </dgm:presLayoutVars>
      </dgm:prSet>
      <dgm:spPr/>
    </dgm:pt>
    <dgm:pt modelId="{B09EEB53-859A-48CE-925D-ED2589D410D2}" type="pres">
      <dgm:prSet presAssocID="{A045B5E4-72F7-4603-9D38-B6BE7E4C3501}" presName="rootComposite" presStyleCnt="0"/>
      <dgm:spPr/>
    </dgm:pt>
    <dgm:pt modelId="{A180EB4F-7102-4893-8CF9-2811B7FF130A}" type="pres">
      <dgm:prSet presAssocID="{A045B5E4-72F7-4603-9D38-B6BE7E4C3501}" presName="rootText" presStyleLbl="node2" presStyleIdx="0" presStyleCnt="1" custScaleX="340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D39C42-D1EB-4219-B58A-BA598383BE1B}" type="pres">
      <dgm:prSet presAssocID="{A045B5E4-72F7-4603-9D38-B6BE7E4C3501}" presName="rootConnector" presStyleLbl="node2" presStyleIdx="0" presStyleCnt="1"/>
      <dgm:spPr/>
      <dgm:t>
        <a:bodyPr/>
        <a:lstStyle/>
        <a:p>
          <a:endParaRPr lang="ru-RU"/>
        </a:p>
      </dgm:t>
    </dgm:pt>
    <dgm:pt modelId="{A017571D-6807-40F0-9974-0334A42129DF}" type="pres">
      <dgm:prSet presAssocID="{A045B5E4-72F7-4603-9D38-B6BE7E4C3501}" presName="hierChild4" presStyleCnt="0"/>
      <dgm:spPr/>
    </dgm:pt>
    <dgm:pt modelId="{249A742C-8DBE-41EE-8CE0-98BD76AB6232}" type="pres">
      <dgm:prSet presAssocID="{A0739111-B677-43F8-B570-FAC2B735670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2DC067F4-3DEA-490F-8CA2-A35B4253A0EF}" type="pres">
      <dgm:prSet presAssocID="{7E38D011-234F-43D6-B609-7044A8D64E77}" presName="hierRoot2" presStyleCnt="0">
        <dgm:presLayoutVars>
          <dgm:hierBranch val="init"/>
        </dgm:presLayoutVars>
      </dgm:prSet>
      <dgm:spPr/>
    </dgm:pt>
    <dgm:pt modelId="{B32C97FB-C169-41DD-99AA-71A11B8B5E41}" type="pres">
      <dgm:prSet presAssocID="{7E38D011-234F-43D6-B609-7044A8D64E77}" presName="rootComposite" presStyleCnt="0"/>
      <dgm:spPr/>
    </dgm:pt>
    <dgm:pt modelId="{165BDE43-DBF5-42E7-A96C-1E9653317BD0}" type="pres">
      <dgm:prSet presAssocID="{7E38D011-234F-43D6-B609-7044A8D64E77}" presName="rootText" presStyleLbl="node3" presStyleIdx="0" presStyleCnt="2" custScaleX="135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22F9DC-BED8-4DCC-BCB3-FF6272733ED8}" type="pres">
      <dgm:prSet presAssocID="{7E38D011-234F-43D6-B609-7044A8D64E77}" presName="rootConnector" presStyleLbl="node3" presStyleIdx="0" presStyleCnt="2"/>
      <dgm:spPr/>
      <dgm:t>
        <a:bodyPr/>
        <a:lstStyle/>
        <a:p>
          <a:endParaRPr lang="ru-RU"/>
        </a:p>
      </dgm:t>
    </dgm:pt>
    <dgm:pt modelId="{E03B00E0-89E3-47FB-B0C8-D2C48AAB10F4}" type="pres">
      <dgm:prSet presAssocID="{7E38D011-234F-43D6-B609-7044A8D64E77}" presName="hierChild4" presStyleCnt="0"/>
      <dgm:spPr/>
    </dgm:pt>
    <dgm:pt modelId="{4DB1A22E-21C3-45FF-B150-62BA8E02BD63}" type="pres">
      <dgm:prSet presAssocID="{E6F63F6C-6240-48A2-99EA-4A10ABFD631E}" presName="Name37" presStyleLbl="parChTrans1D4" presStyleIdx="0" presStyleCnt="2"/>
      <dgm:spPr/>
      <dgm:t>
        <a:bodyPr/>
        <a:lstStyle/>
        <a:p>
          <a:endParaRPr lang="ru-RU"/>
        </a:p>
      </dgm:t>
    </dgm:pt>
    <dgm:pt modelId="{08AAD22B-065A-4CED-B370-6A2B91C6743C}" type="pres">
      <dgm:prSet presAssocID="{318D201F-8AC4-43EF-ACD1-5AD95537C898}" presName="hierRoot2" presStyleCnt="0">
        <dgm:presLayoutVars>
          <dgm:hierBranch val="init"/>
        </dgm:presLayoutVars>
      </dgm:prSet>
      <dgm:spPr/>
    </dgm:pt>
    <dgm:pt modelId="{1B5103AF-A5FF-48FB-A7BF-67952C455E16}" type="pres">
      <dgm:prSet presAssocID="{318D201F-8AC4-43EF-ACD1-5AD95537C898}" presName="rootComposite" presStyleCnt="0"/>
      <dgm:spPr/>
    </dgm:pt>
    <dgm:pt modelId="{60CD9CEB-760F-448A-AA37-6970C736F75A}" type="pres">
      <dgm:prSet presAssocID="{318D201F-8AC4-43EF-ACD1-5AD95537C898}" presName="rootText" presStyleLbl="node4" presStyleIdx="0" presStyleCnt="2" custFlipHor="1" custScaleX="136910" custLinFactNeighborX="-14826" custLinFactNeighborY="5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09165-A4CA-4B78-A3EB-9EA5782184C9}" type="pres">
      <dgm:prSet presAssocID="{318D201F-8AC4-43EF-ACD1-5AD95537C898}" presName="rootConnector" presStyleLbl="node4" presStyleIdx="0" presStyleCnt="2"/>
      <dgm:spPr/>
      <dgm:t>
        <a:bodyPr/>
        <a:lstStyle/>
        <a:p>
          <a:endParaRPr lang="ru-RU"/>
        </a:p>
      </dgm:t>
    </dgm:pt>
    <dgm:pt modelId="{8F6196F5-71D4-4443-9D33-961889CBBF34}" type="pres">
      <dgm:prSet presAssocID="{318D201F-8AC4-43EF-ACD1-5AD95537C898}" presName="hierChild4" presStyleCnt="0"/>
      <dgm:spPr/>
    </dgm:pt>
    <dgm:pt modelId="{501063C2-2879-444D-97CD-C14D2679E4A3}" type="pres">
      <dgm:prSet presAssocID="{318D201F-8AC4-43EF-ACD1-5AD95537C898}" presName="hierChild5" presStyleCnt="0"/>
      <dgm:spPr/>
    </dgm:pt>
    <dgm:pt modelId="{EDAC7735-2A51-4622-9AB6-257AD3938973}" type="pres">
      <dgm:prSet presAssocID="{7E38D011-234F-43D6-B609-7044A8D64E77}" presName="hierChild5" presStyleCnt="0"/>
      <dgm:spPr/>
    </dgm:pt>
    <dgm:pt modelId="{86480745-D811-45A2-85C1-ABF6B7B7A809}" type="pres">
      <dgm:prSet presAssocID="{F28E3C63-4595-4A86-A5F8-94BB8D0E0005}" presName="Name37" presStyleLbl="parChTrans1D3" presStyleIdx="1" presStyleCnt="2"/>
      <dgm:spPr/>
      <dgm:t>
        <a:bodyPr/>
        <a:lstStyle/>
        <a:p>
          <a:endParaRPr lang="ru-RU"/>
        </a:p>
      </dgm:t>
    </dgm:pt>
    <dgm:pt modelId="{85C6EEC5-670E-49C9-AE79-382881BA177A}" type="pres">
      <dgm:prSet presAssocID="{016C41F3-D1CC-4178-AD6F-26A3CECC790E}" presName="hierRoot2" presStyleCnt="0">
        <dgm:presLayoutVars>
          <dgm:hierBranch val="init"/>
        </dgm:presLayoutVars>
      </dgm:prSet>
      <dgm:spPr/>
    </dgm:pt>
    <dgm:pt modelId="{BD7BF981-9897-4BD8-B2A8-154B321A0867}" type="pres">
      <dgm:prSet presAssocID="{016C41F3-D1CC-4178-AD6F-26A3CECC790E}" presName="rootComposite" presStyleCnt="0"/>
      <dgm:spPr/>
    </dgm:pt>
    <dgm:pt modelId="{8C0E568D-711E-4652-BBFD-D994DA12F1A0}" type="pres">
      <dgm:prSet presAssocID="{016C41F3-D1CC-4178-AD6F-26A3CECC790E}" presName="rootText" presStyleLbl="node3" presStyleIdx="1" presStyleCnt="2" custScaleX="154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B12F7B-FBD2-4070-A6A0-93C53EBD0FB6}" type="pres">
      <dgm:prSet presAssocID="{016C41F3-D1CC-4178-AD6F-26A3CECC790E}" presName="rootConnector" presStyleLbl="node3" presStyleIdx="1" presStyleCnt="2"/>
      <dgm:spPr/>
      <dgm:t>
        <a:bodyPr/>
        <a:lstStyle/>
        <a:p>
          <a:endParaRPr lang="ru-RU"/>
        </a:p>
      </dgm:t>
    </dgm:pt>
    <dgm:pt modelId="{0E28EEB8-4C9D-424B-A6AE-36B4FFA37E9A}" type="pres">
      <dgm:prSet presAssocID="{016C41F3-D1CC-4178-AD6F-26A3CECC790E}" presName="hierChild4" presStyleCnt="0"/>
      <dgm:spPr/>
    </dgm:pt>
    <dgm:pt modelId="{944932A5-79AE-4230-8814-2F888EE1C2D2}" type="pres">
      <dgm:prSet presAssocID="{150BA799-29A7-4A03-B0FD-793C414B06EE}" presName="Name37" presStyleLbl="parChTrans1D4" presStyleIdx="1" presStyleCnt="2"/>
      <dgm:spPr/>
      <dgm:t>
        <a:bodyPr/>
        <a:lstStyle/>
        <a:p>
          <a:endParaRPr lang="ru-RU"/>
        </a:p>
      </dgm:t>
    </dgm:pt>
    <dgm:pt modelId="{18839209-FD93-4C6B-9791-3622681C598A}" type="pres">
      <dgm:prSet presAssocID="{2E8F5CC3-1243-459F-A1AA-AE80A7F2688D}" presName="hierRoot2" presStyleCnt="0">
        <dgm:presLayoutVars>
          <dgm:hierBranch val="init"/>
        </dgm:presLayoutVars>
      </dgm:prSet>
      <dgm:spPr/>
    </dgm:pt>
    <dgm:pt modelId="{24A2576A-538E-42C1-9AC0-BF451A7F614E}" type="pres">
      <dgm:prSet presAssocID="{2E8F5CC3-1243-459F-A1AA-AE80A7F2688D}" presName="rootComposite" presStyleCnt="0"/>
      <dgm:spPr/>
    </dgm:pt>
    <dgm:pt modelId="{CB0B1E8F-5A3D-4955-BAF5-2D51818A2A8F}" type="pres">
      <dgm:prSet presAssocID="{2E8F5CC3-1243-459F-A1AA-AE80A7F2688D}" presName="rootText" presStyleLbl="node4" presStyleIdx="1" presStyleCnt="2" custScaleX="137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0075A-F05D-4341-84CE-B73DCA969A4A}" type="pres">
      <dgm:prSet presAssocID="{2E8F5CC3-1243-459F-A1AA-AE80A7F2688D}" presName="rootConnector" presStyleLbl="node4" presStyleIdx="1" presStyleCnt="2"/>
      <dgm:spPr/>
      <dgm:t>
        <a:bodyPr/>
        <a:lstStyle/>
        <a:p>
          <a:endParaRPr lang="ru-RU"/>
        </a:p>
      </dgm:t>
    </dgm:pt>
    <dgm:pt modelId="{A11DD976-4671-4A69-B97F-FBE60564FE7C}" type="pres">
      <dgm:prSet presAssocID="{2E8F5CC3-1243-459F-A1AA-AE80A7F2688D}" presName="hierChild4" presStyleCnt="0"/>
      <dgm:spPr/>
    </dgm:pt>
    <dgm:pt modelId="{983F0DC3-A3F0-4110-8D88-9F1FE860C55E}" type="pres">
      <dgm:prSet presAssocID="{2E8F5CC3-1243-459F-A1AA-AE80A7F2688D}" presName="hierChild5" presStyleCnt="0"/>
      <dgm:spPr/>
    </dgm:pt>
    <dgm:pt modelId="{F5AC9D44-2547-48E8-B11C-95E746B4B228}" type="pres">
      <dgm:prSet presAssocID="{016C41F3-D1CC-4178-AD6F-26A3CECC790E}" presName="hierChild5" presStyleCnt="0"/>
      <dgm:spPr/>
    </dgm:pt>
    <dgm:pt modelId="{EF760A3E-61A3-4809-9164-3CC4E3394F27}" type="pres">
      <dgm:prSet presAssocID="{A045B5E4-72F7-4603-9D38-B6BE7E4C3501}" presName="hierChild5" presStyleCnt="0"/>
      <dgm:spPr/>
    </dgm:pt>
    <dgm:pt modelId="{6382545B-2781-4EE4-AD32-03D0B8F23C5D}" type="pres">
      <dgm:prSet presAssocID="{3F8427BF-1CC6-4F8D-AB68-867AB4FB232D}" presName="hierChild3" presStyleCnt="0"/>
      <dgm:spPr/>
    </dgm:pt>
    <dgm:pt modelId="{13A84B42-34F9-4B96-B3A1-A76BDE357947}" type="pres">
      <dgm:prSet presAssocID="{6DD302F2-44AA-43A8-A59C-58D1081682F8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B3B31945-34F3-4DB7-9AD6-22CCEA799C4C}" type="pres">
      <dgm:prSet presAssocID="{C5217FE6-19D3-4355-B0B8-8D1534421CA5}" presName="hierRoot3" presStyleCnt="0">
        <dgm:presLayoutVars>
          <dgm:hierBranch val="init"/>
        </dgm:presLayoutVars>
      </dgm:prSet>
      <dgm:spPr/>
    </dgm:pt>
    <dgm:pt modelId="{885A0C0B-A48D-4164-805B-0B812779F0C5}" type="pres">
      <dgm:prSet presAssocID="{C5217FE6-19D3-4355-B0B8-8D1534421CA5}" presName="rootComposite3" presStyleCnt="0"/>
      <dgm:spPr/>
    </dgm:pt>
    <dgm:pt modelId="{47D25486-0C53-494E-ABB3-3401D979B074}" type="pres">
      <dgm:prSet presAssocID="{C5217FE6-19D3-4355-B0B8-8D1534421CA5}" presName="rootText3" presStyleLbl="asst1" presStyleIdx="0" presStyleCnt="1" custScaleX="277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A9B10-E72C-4DF1-9AFF-8D8B0A351CF5}" type="pres">
      <dgm:prSet presAssocID="{C5217FE6-19D3-4355-B0B8-8D1534421CA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55BB22AB-C1AF-4E05-BA5E-776252F0FE1C}" type="pres">
      <dgm:prSet presAssocID="{C5217FE6-19D3-4355-B0B8-8D1534421CA5}" presName="hierChild6" presStyleCnt="0"/>
      <dgm:spPr/>
    </dgm:pt>
    <dgm:pt modelId="{85622024-28AB-4609-83DB-EAC12EF582A9}" type="pres">
      <dgm:prSet presAssocID="{C5217FE6-19D3-4355-B0B8-8D1534421CA5}" presName="hierChild7" presStyleCnt="0"/>
      <dgm:spPr/>
    </dgm:pt>
  </dgm:ptLst>
  <dgm:cxnLst>
    <dgm:cxn modelId="{75F7CFB1-E68A-4DD5-9955-DCFD348C6A7C}" srcId="{3F8427BF-1CC6-4F8D-AB68-867AB4FB232D}" destId="{A045B5E4-72F7-4603-9D38-B6BE7E4C3501}" srcOrd="1" destOrd="0" parTransId="{DB3462B5-F29E-4FAD-810C-1C046A1E5B98}" sibTransId="{F94E7F10-01FE-4DBD-B804-B5406DCB016E}"/>
    <dgm:cxn modelId="{C52016C8-7E6E-472F-9BDC-E5E9E35A0C1F}" srcId="{A045B5E4-72F7-4603-9D38-B6BE7E4C3501}" destId="{7E38D011-234F-43D6-B609-7044A8D64E77}" srcOrd="0" destOrd="0" parTransId="{A0739111-B677-43F8-B570-FAC2B7356704}" sibTransId="{859362E8-ADD2-4F01-8156-18812784BC68}"/>
    <dgm:cxn modelId="{72480A23-6A8C-4727-9659-48CD25BF7063}" type="presOf" srcId="{A0739111-B677-43F8-B570-FAC2B7356704}" destId="{249A742C-8DBE-41EE-8CE0-98BD76AB6232}" srcOrd="0" destOrd="0" presId="urn:microsoft.com/office/officeart/2005/8/layout/orgChart1"/>
    <dgm:cxn modelId="{73182470-25A3-4F99-9BAA-4768016D21ED}" srcId="{3F8427BF-1CC6-4F8D-AB68-867AB4FB232D}" destId="{C5217FE6-19D3-4355-B0B8-8D1534421CA5}" srcOrd="0" destOrd="0" parTransId="{6DD302F2-44AA-43A8-A59C-58D1081682F8}" sibTransId="{909BADD1-F9BC-49B3-BD64-5C65C9F69463}"/>
    <dgm:cxn modelId="{8545A291-D34F-4E34-839D-881556DB74EE}" type="presOf" srcId="{C5217FE6-19D3-4355-B0B8-8D1534421CA5}" destId="{6CFA9B10-E72C-4DF1-9AFF-8D8B0A351CF5}" srcOrd="1" destOrd="0" presId="urn:microsoft.com/office/officeart/2005/8/layout/orgChart1"/>
    <dgm:cxn modelId="{40679EC0-E415-44AF-A525-B3620F0102D6}" type="presOf" srcId="{F28E3C63-4595-4A86-A5F8-94BB8D0E0005}" destId="{86480745-D811-45A2-85C1-ABF6B7B7A809}" srcOrd="0" destOrd="0" presId="urn:microsoft.com/office/officeart/2005/8/layout/orgChart1"/>
    <dgm:cxn modelId="{D6A8D003-CFC9-4D69-9533-AD3376EE43D6}" type="presOf" srcId="{3F8427BF-1CC6-4F8D-AB68-867AB4FB232D}" destId="{DBC1D966-9087-48F3-8A5E-F803860E4DAA}" srcOrd="1" destOrd="0" presId="urn:microsoft.com/office/officeart/2005/8/layout/orgChart1"/>
    <dgm:cxn modelId="{13638798-A484-489F-911A-7A104246AE99}" type="presOf" srcId="{150BA799-29A7-4A03-B0FD-793C414B06EE}" destId="{944932A5-79AE-4230-8814-2F888EE1C2D2}" srcOrd="0" destOrd="0" presId="urn:microsoft.com/office/officeart/2005/8/layout/orgChart1"/>
    <dgm:cxn modelId="{E6F92F25-1F8F-4DB3-8BE3-E29CCD674653}" type="presOf" srcId="{318D201F-8AC4-43EF-ACD1-5AD95537C898}" destId="{60CD9CEB-760F-448A-AA37-6970C736F75A}" srcOrd="0" destOrd="0" presId="urn:microsoft.com/office/officeart/2005/8/layout/orgChart1"/>
    <dgm:cxn modelId="{B966E05E-9896-44B9-903C-1E4A938020E7}" type="presOf" srcId="{016C41F3-D1CC-4178-AD6F-26A3CECC790E}" destId="{A4B12F7B-FBD2-4070-A6A0-93C53EBD0FB6}" srcOrd="1" destOrd="0" presId="urn:microsoft.com/office/officeart/2005/8/layout/orgChart1"/>
    <dgm:cxn modelId="{83A00ACE-295F-424C-AC60-E578CFFCFAB6}" type="presOf" srcId="{016C41F3-D1CC-4178-AD6F-26A3CECC790E}" destId="{8C0E568D-711E-4652-BBFD-D994DA12F1A0}" srcOrd="0" destOrd="0" presId="urn:microsoft.com/office/officeart/2005/8/layout/orgChart1"/>
    <dgm:cxn modelId="{5722B076-59E0-47F7-BDC7-134430BF7415}" type="presOf" srcId="{C5217FE6-19D3-4355-B0B8-8D1534421CA5}" destId="{47D25486-0C53-494E-ABB3-3401D979B074}" srcOrd="0" destOrd="0" presId="urn:microsoft.com/office/officeart/2005/8/layout/orgChart1"/>
    <dgm:cxn modelId="{54A26682-52A6-46D4-853C-37355D366B09}" type="presOf" srcId="{3F8427BF-1CC6-4F8D-AB68-867AB4FB232D}" destId="{9E8D0A79-69EB-4127-BD47-1EA83C3843E3}" srcOrd="0" destOrd="0" presId="urn:microsoft.com/office/officeart/2005/8/layout/orgChart1"/>
    <dgm:cxn modelId="{B295D23B-0903-4692-86A3-EF0362801A7B}" type="presOf" srcId="{E6F63F6C-6240-48A2-99EA-4A10ABFD631E}" destId="{4DB1A22E-21C3-45FF-B150-62BA8E02BD63}" srcOrd="0" destOrd="0" presId="urn:microsoft.com/office/officeart/2005/8/layout/orgChart1"/>
    <dgm:cxn modelId="{9E33CBEA-F77B-4299-99D3-643CD1DE4438}" type="presOf" srcId="{7E38D011-234F-43D6-B609-7044A8D64E77}" destId="{6722F9DC-BED8-4DCC-BCB3-FF6272733ED8}" srcOrd="1" destOrd="0" presId="urn:microsoft.com/office/officeart/2005/8/layout/orgChart1"/>
    <dgm:cxn modelId="{646D9B4F-6F66-441E-BF44-D453A405B206}" type="presOf" srcId="{2E8F5CC3-1243-459F-A1AA-AE80A7F2688D}" destId="{CB0B1E8F-5A3D-4955-BAF5-2D51818A2A8F}" srcOrd="0" destOrd="0" presId="urn:microsoft.com/office/officeart/2005/8/layout/orgChart1"/>
    <dgm:cxn modelId="{7AAD963D-A8DF-4325-A073-B6A16E8BEDE9}" srcId="{016C41F3-D1CC-4178-AD6F-26A3CECC790E}" destId="{2E8F5CC3-1243-459F-A1AA-AE80A7F2688D}" srcOrd="0" destOrd="0" parTransId="{150BA799-29A7-4A03-B0FD-793C414B06EE}" sibTransId="{4BCFE41F-F422-4D26-8671-EC18EBCE9E20}"/>
    <dgm:cxn modelId="{EC086E3F-671C-4096-8192-EE3A7F45EFAA}" srcId="{7E38D011-234F-43D6-B609-7044A8D64E77}" destId="{318D201F-8AC4-43EF-ACD1-5AD95537C898}" srcOrd="0" destOrd="0" parTransId="{E6F63F6C-6240-48A2-99EA-4A10ABFD631E}" sibTransId="{F9A3464B-F543-49A1-84D9-8844880E8F3F}"/>
    <dgm:cxn modelId="{769ED0BC-95FC-4D75-9D16-C6777FCB98F0}" type="presOf" srcId="{6DD302F2-44AA-43A8-A59C-58D1081682F8}" destId="{13A84B42-34F9-4B96-B3A1-A76BDE357947}" srcOrd="0" destOrd="0" presId="urn:microsoft.com/office/officeart/2005/8/layout/orgChart1"/>
    <dgm:cxn modelId="{332F0CEC-E986-412A-8304-CDE43B5A95BC}" type="presOf" srcId="{7E38D011-234F-43D6-B609-7044A8D64E77}" destId="{165BDE43-DBF5-42E7-A96C-1E9653317BD0}" srcOrd="0" destOrd="0" presId="urn:microsoft.com/office/officeart/2005/8/layout/orgChart1"/>
    <dgm:cxn modelId="{C33E8516-0992-455A-A625-6A216BF8905C}" type="presOf" srcId="{A045B5E4-72F7-4603-9D38-B6BE7E4C3501}" destId="{A180EB4F-7102-4893-8CF9-2811B7FF130A}" srcOrd="0" destOrd="0" presId="urn:microsoft.com/office/officeart/2005/8/layout/orgChart1"/>
    <dgm:cxn modelId="{A08C3EAE-6D28-4F49-8B0A-B5483C9BB7FF}" type="presOf" srcId="{640D4619-013D-4B3B-BC42-AE4971A09089}" destId="{3324097D-909F-4FF9-8D78-80BEC3195036}" srcOrd="0" destOrd="0" presId="urn:microsoft.com/office/officeart/2005/8/layout/orgChart1"/>
    <dgm:cxn modelId="{70BE3256-3388-4B74-9D10-C80C18A8DE29}" type="presOf" srcId="{2E8F5CC3-1243-459F-A1AA-AE80A7F2688D}" destId="{3A30075A-F05D-4341-84CE-B73DCA969A4A}" srcOrd="1" destOrd="0" presId="urn:microsoft.com/office/officeart/2005/8/layout/orgChart1"/>
    <dgm:cxn modelId="{4B08F0CA-DC60-4CB6-AC4F-DE63CD8E5F40}" type="presOf" srcId="{DB3462B5-F29E-4FAD-810C-1C046A1E5B98}" destId="{94B9B7A3-3A53-4049-891F-EEA9DBAAD1BD}" srcOrd="0" destOrd="0" presId="urn:microsoft.com/office/officeart/2005/8/layout/orgChart1"/>
    <dgm:cxn modelId="{2F563274-57BF-4074-B95C-E83EAAF58D67}" srcId="{A045B5E4-72F7-4603-9D38-B6BE7E4C3501}" destId="{016C41F3-D1CC-4178-AD6F-26A3CECC790E}" srcOrd="1" destOrd="0" parTransId="{F28E3C63-4595-4A86-A5F8-94BB8D0E0005}" sibTransId="{12676CC1-7C9D-448F-94E9-150CA54BD05E}"/>
    <dgm:cxn modelId="{9A49793A-CC3B-4A5B-8B28-FFC5766A4B16}" type="presOf" srcId="{318D201F-8AC4-43EF-ACD1-5AD95537C898}" destId="{DB109165-A4CA-4B78-A3EB-9EA5782184C9}" srcOrd="1" destOrd="0" presId="urn:microsoft.com/office/officeart/2005/8/layout/orgChart1"/>
    <dgm:cxn modelId="{636AF38A-5BF3-426C-9FB7-8E65AD3CE849}" type="presOf" srcId="{A045B5E4-72F7-4603-9D38-B6BE7E4C3501}" destId="{B0D39C42-D1EB-4219-B58A-BA598383BE1B}" srcOrd="1" destOrd="0" presId="urn:microsoft.com/office/officeart/2005/8/layout/orgChart1"/>
    <dgm:cxn modelId="{D0AB1FE7-C8A4-4F9A-880B-FC15E6BD5053}" srcId="{640D4619-013D-4B3B-BC42-AE4971A09089}" destId="{3F8427BF-1CC6-4F8D-AB68-867AB4FB232D}" srcOrd="0" destOrd="0" parTransId="{268B57B4-9ECD-455C-B221-A19A2262FED5}" sibTransId="{664C6B1A-33A8-42CA-8918-52531CDBCBE8}"/>
    <dgm:cxn modelId="{36C54277-53F5-40A6-BB75-41CB8950B622}" type="presParOf" srcId="{3324097D-909F-4FF9-8D78-80BEC3195036}" destId="{0668920C-E092-4DA4-8A02-F28BD37D2F5F}" srcOrd="0" destOrd="0" presId="urn:microsoft.com/office/officeart/2005/8/layout/orgChart1"/>
    <dgm:cxn modelId="{DCE04E7D-6B98-43B5-AC92-E270338429FE}" type="presParOf" srcId="{0668920C-E092-4DA4-8A02-F28BD37D2F5F}" destId="{9936040A-568B-4819-927D-DDFD268C6CC5}" srcOrd="0" destOrd="0" presId="urn:microsoft.com/office/officeart/2005/8/layout/orgChart1"/>
    <dgm:cxn modelId="{5D8F041F-8497-46EE-B494-0C5BC8BBC040}" type="presParOf" srcId="{9936040A-568B-4819-927D-DDFD268C6CC5}" destId="{9E8D0A79-69EB-4127-BD47-1EA83C3843E3}" srcOrd="0" destOrd="0" presId="urn:microsoft.com/office/officeart/2005/8/layout/orgChart1"/>
    <dgm:cxn modelId="{DE2EAA47-D70E-4FD4-BDA9-A63CA770EE88}" type="presParOf" srcId="{9936040A-568B-4819-927D-DDFD268C6CC5}" destId="{DBC1D966-9087-48F3-8A5E-F803860E4DAA}" srcOrd="1" destOrd="0" presId="urn:microsoft.com/office/officeart/2005/8/layout/orgChart1"/>
    <dgm:cxn modelId="{11EC72B8-1B7B-4D47-90EE-020C410524BA}" type="presParOf" srcId="{0668920C-E092-4DA4-8A02-F28BD37D2F5F}" destId="{0407D2B2-BDB5-4B36-B3C2-9ABF97C97DF7}" srcOrd="1" destOrd="0" presId="urn:microsoft.com/office/officeart/2005/8/layout/orgChart1"/>
    <dgm:cxn modelId="{9471E436-5A36-4D5E-903F-F6933ADE6323}" type="presParOf" srcId="{0407D2B2-BDB5-4B36-B3C2-9ABF97C97DF7}" destId="{94B9B7A3-3A53-4049-891F-EEA9DBAAD1BD}" srcOrd="0" destOrd="0" presId="urn:microsoft.com/office/officeart/2005/8/layout/orgChart1"/>
    <dgm:cxn modelId="{3D5DC6B4-247C-4B75-A625-A8B0EF251223}" type="presParOf" srcId="{0407D2B2-BDB5-4B36-B3C2-9ABF97C97DF7}" destId="{F398D718-A0F3-48F9-94E5-41C45AC3A83E}" srcOrd="1" destOrd="0" presId="urn:microsoft.com/office/officeart/2005/8/layout/orgChart1"/>
    <dgm:cxn modelId="{2F8C3A81-CDD8-456A-B99E-8EB7F03B4389}" type="presParOf" srcId="{F398D718-A0F3-48F9-94E5-41C45AC3A83E}" destId="{B09EEB53-859A-48CE-925D-ED2589D410D2}" srcOrd="0" destOrd="0" presId="urn:microsoft.com/office/officeart/2005/8/layout/orgChart1"/>
    <dgm:cxn modelId="{A5F5E4E2-188E-4DD6-A831-972053B4AF03}" type="presParOf" srcId="{B09EEB53-859A-48CE-925D-ED2589D410D2}" destId="{A180EB4F-7102-4893-8CF9-2811B7FF130A}" srcOrd="0" destOrd="0" presId="urn:microsoft.com/office/officeart/2005/8/layout/orgChart1"/>
    <dgm:cxn modelId="{FE5AD82F-1584-4DB1-9CD3-A20F87798D91}" type="presParOf" srcId="{B09EEB53-859A-48CE-925D-ED2589D410D2}" destId="{B0D39C42-D1EB-4219-B58A-BA598383BE1B}" srcOrd="1" destOrd="0" presId="urn:microsoft.com/office/officeart/2005/8/layout/orgChart1"/>
    <dgm:cxn modelId="{B835B3FA-2C07-4BB6-81CB-94EBD9FC5514}" type="presParOf" srcId="{F398D718-A0F3-48F9-94E5-41C45AC3A83E}" destId="{A017571D-6807-40F0-9974-0334A42129DF}" srcOrd="1" destOrd="0" presId="urn:microsoft.com/office/officeart/2005/8/layout/orgChart1"/>
    <dgm:cxn modelId="{DC1A030F-1F36-457D-A545-D7DDAED629A4}" type="presParOf" srcId="{A017571D-6807-40F0-9974-0334A42129DF}" destId="{249A742C-8DBE-41EE-8CE0-98BD76AB6232}" srcOrd="0" destOrd="0" presId="urn:microsoft.com/office/officeart/2005/8/layout/orgChart1"/>
    <dgm:cxn modelId="{328CD1A3-9532-47C0-8E45-CF117B8F54CA}" type="presParOf" srcId="{A017571D-6807-40F0-9974-0334A42129DF}" destId="{2DC067F4-3DEA-490F-8CA2-A35B4253A0EF}" srcOrd="1" destOrd="0" presId="urn:microsoft.com/office/officeart/2005/8/layout/orgChart1"/>
    <dgm:cxn modelId="{2614F608-B544-4001-8C68-9E6DCAAFFB06}" type="presParOf" srcId="{2DC067F4-3DEA-490F-8CA2-A35B4253A0EF}" destId="{B32C97FB-C169-41DD-99AA-71A11B8B5E41}" srcOrd="0" destOrd="0" presId="urn:microsoft.com/office/officeart/2005/8/layout/orgChart1"/>
    <dgm:cxn modelId="{9350149B-6A70-4E2D-9ED0-A1B362A5555E}" type="presParOf" srcId="{B32C97FB-C169-41DD-99AA-71A11B8B5E41}" destId="{165BDE43-DBF5-42E7-A96C-1E9653317BD0}" srcOrd="0" destOrd="0" presId="urn:microsoft.com/office/officeart/2005/8/layout/orgChart1"/>
    <dgm:cxn modelId="{4AB90638-19B4-4CE9-893B-939AA9364B1A}" type="presParOf" srcId="{B32C97FB-C169-41DD-99AA-71A11B8B5E41}" destId="{6722F9DC-BED8-4DCC-BCB3-FF6272733ED8}" srcOrd="1" destOrd="0" presId="urn:microsoft.com/office/officeart/2005/8/layout/orgChart1"/>
    <dgm:cxn modelId="{C5F96CA5-FCF4-4FCB-A0C4-3F3993FB8D27}" type="presParOf" srcId="{2DC067F4-3DEA-490F-8CA2-A35B4253A0EF}" destId="{E03B00E0-89E3-47FB-B0C8-D2C48AAB10F4}" srcOrd="1" destOrd="0" presId="urn:microsoft.com/office/officeart/2005/8/layout/orgChart1"/>
    <dgm:cxn modelId="{3B98F10F-1702-4E24-94FF-ECD53E819B58}" type="presParOf" srcId="{E03B00E0-89E3-47FB-B0C8-D2C48AAB10F4}" destId="{4DB1A22E-21C3-45FF-B150-62BA8E02BD63}" srcOrd="0" destOrd="0" presId="urn:microsoft.com/office/officeart/2005/8/layout/orgChart1"/>
    <dgm:cxn modelId="{7F0B25A3-9F7F-4847-9637-C3F411642BD9}" type="presParOf" srcId="{E03B00E0-89E3-47FB-B0C8-D2C48AAB10F4}" destId="{08AAD22B-065A-4CED-B370-6A2B91C6743C}" srcOrd="1" destOrd="0" presId="urn:microsoft.com/office/officeart/2005/8/layout/orgChart1"/>
    <dgm:cxn modelId="{302F4516-C1FD-45FF-87D8-8569F670F600}" type="presParOf" srcId="{08AAD22B-065A-4CED-B370-6A2B91C6743C}" destId="{1B5103AF-A5FF-48FB-A7BF-67952C455E16}" srcOrd="0" destOrd="0" presId="urn:microsoft.com/office/officeart/2005/8/layout/orgChart1"/>
    <dgm:cxn modelId="{DCF6FAA9-6D9C-44C5-9DB6-9BE2127E8DB8}" type="presParOf" srcId="{1B5103AF-A5FF-48FB-A7BF-67952C455E16}" destId="{60CD9CEB-760F-448A-AA37-6970C736F75A}" srcOrd="0" destOrd="0" presId="urn:microsoft.com/office/officeart/2005/8/layout/orgChart1"/>
    <dgm:cxn modelId="{11EC7C09-AFAB-43E7-88F0-870B64C220C8}" type="presParOf" srcId="{1B5103AF-A5FF-48FB-A7BF-67952C455E16}" destId="{DB109165-A4CA-4B78-A3EB-9EA5782184C9}" srcOrd="1" destOrd="0" presId="urn:microsoft.com/office/officeart/2005/8/layout/orgChart1"/>
    <dgm:cxn modelId="{2EAC1E9D-5A34-4DDF-BF3A-F98FD010A1E9}" type="presParOf" srcId="{08AAD22B-065A-4CED-B370-6A2B91C6743C}" destId="{8F6196F5-71D4-4443-9D33-961889CBBF34}" srcOrd="1" destOrd="0" presId="urn:microsoft.com/office/officeart/2005/8/layout/orgChart1"/>
    <dgm:cxn modelId="{EAB7D278-A2CA-4619-8CE9-FFC1556AADF8}" type="presParOf" srcId="{08AAD22B-065A-4CED-B370-6A2B91C6743C}" destId="{501063C2-2879-444D-97CD-C14D2679E4A3}" srcOrd="2" destOrd="0" presId="urn:microsoft.com/office/officeart/2005/8/layout/orgChart1"/>
    <dgm:cxn modelId="{F699E08E-1C00-4D69-81C1-322583960C13}" type="presParOf" srcId="{2DC067F4-3DEA-490F-8CA2-A35B4253A0EF}" destId="{EDAC7735-2A51-4622-9AB6-257AD3938973}" srcOrd="2" destOrd="0" presId="urn:microsoft.com/office/officeart/2005/8/layout/orgChart1"/>
    <dgm:cxn modelId="{9218EB4B-E55C-4FA4-BDB0-A48E70448360}" type="presParOf" srcId="{A017571D-6807-40F0-9974-0334A42129DF}" destId="{86480745-D811-45A2-85C1-ABF6B7B7A809}" srcOrd="2" destOrd="0" presId="urn:microsoft.com/office/officeart/2005/8/layout/orgChart1"/>
    <dgm:cxn modelId="{A4D68CEF-A72E-46BC-92C5-F07A8AA55710}" type="presParOf" srcId="{A017571D-6807-40F0-9974-0334A42129DF}" destId="{85C6EEC5-670E-49C9-AE79-382881BA177A}" srcOrd="3" destOrd="0" presId="urn:microsoft.com/office/officeart/2005/8/layout/orgChart1"/>
    <dgm:cxn modelId="{A42E9425-9CF1-49F8-8168-E90E286CCCBE}" type="presParOf" srcId="{85C6EEC5-670E-49C9-AE79-382881BA177A}" destId="{BD7BF981-9897-4BD8-B2A8-154B321A0867}" srcOrd="0" destOrd="0" presId="urn:microsoft.com/office/officeart/2005/8/layout/orgChart1"/>
    <dgm:cxn modelId="{F4999BEF-BC7E-4EFE-9CDD-B67435C4DFEA}" type="presParOf" srcId="{BD7BF981-9897-4BD8-B2A8-154B321A0867}" destId="{8C0E568D-711E-4652-BBFD-D994DA12F1A0}" srcOrd="0" destOrd="0" presId="urn:microsoft.com/office/officeart/2005/8/layout/orgChart1"/>
    <dgm:cxn modelId="{C4220ECE-5395-4726-94D4-5A8AF4EE1CB9}" type="presParOf" srcId="{BD7BF981-9897-4BD8-B2A8-154B321A0867}" destId="{A4B12F7B-FBD2-4070-A6A0-93C53EBD0FB6}" srcOrd="1" destOrd="0" presId="urn:microsoft.com/office/officeart/2005/8/layout/orgChart1"/>
    <dgm:cxn modelId="{E18FA3CC-8BE5-403F-A585-B861281ACE66}" type="presParOf" srcId="{85C6EEC5-670E-49C9-AE79-382881BA177A}" destId="{0E28EEB8-4C9D-424B-A6AE-36B4FFA37E9A}" srcOrd="1" destOrd="0" presId="urn:microsoft.com/office/officeart/2005/8/layout/orgChart1"/>
    <dgm:cxn modelId="{89107691-CFAA-42FB-9D2C-09DE07F91CFB}" type="presParOf" srcId="{0E28EEB8-4C9D-424B-A6AE-36B4FFA37E9A}" destId="{944932A5-79AE-4230-8814-2F888EE1C2D2}" srcOrd="0" destOrd="0" presId="urn:microsoft.com/office/officeart/2005/8/layout/orgChart1"/>
    <dgm:cxn modelId="{90656118-ACFB-4914-9444-1E2E7300EBC1}" type="presParOf" srcId="{0E28EEB8-4C9D-424B-A6AE-36B4FFA37E9A}" destId="{18839209-FD93-4C6B-9791-3622681C598A}" srcOrd="1" destOrd="0" presId="urn:microsoft.com/office/officeart/2005/8/layout/orgChart1"/>
    <dgm:cxn modelId="{A739E30C-5E1E-45B6-B611-B3A315F010D1}" type="presParOf" srcId="{18839209-FD93-4C6B-9791-3622681C598A}" destId="{24A2576A-538E-42C1-9AC0-BF451A7F614E}" srcOrd="0" destOrd="0" presId="urn:microsoft.com/office/officeart/2005/8/layout/orgChart1"/>
    <dgm:cxn modelId="{A67E4A24-215A-4658-8B23-A42A462092A1}" type="presParOf" srcId="{24A2576A-538E-42C1-9AC0-BF451A7F614E}" destId="{CB0B1E8F-5A3D-4955-BAF5-2D51818A2A8F}" srcOrd="0" destOrd="0" presId="urn:microsoft.com/office/officeart/2005/8/layout/orgChart1"/>
    <dgm:cxn modelId="{5F1864E1-6B00-46B1-9530-080B7F36AD4F}" type="presParOf" srcId="{24A2576A-538E-42C1-9AC0-BF451A7F614E}" destId="{3A30075A-F05D-4341-84CE-B73DCA969A4A}" srcOrd="1" destOrd="0" presId="urn:microsoft.com/office/officeart/2005/8/layout/orgChart1"/>
    <dgm:cxn modelId="{2E4B8EF2-21ED-48E4-B60F-B91EA9331EF4}" type="presParOf" srcId="{18839209-FD93-4C6B-9791-3622681C598A}" destId="{A11DD976-4671-4A69-B97F-FBE60564FE7C}" srcOrd="1" destOrd="0" presId="urn:microsoft.com/office/officeart/2005/8/layout/orgChart1"/>
    <dgm:cxn modelId="{07D1F7FF-3204-4BFB-A117-9696BBD1D049}" type="presParOf" srcId="{18839209-FD93-4C6B-9791-3622681C598A}" destId="{983F0DC3-A3F0-4110-8D88-9F1FE860C55E}" srcOrd="2" destOrd="0" presId="urn:microsoft.com/office/officeart/2005/8/layout/orgChart1"/>
    <dgm:cxn modelId="{14380072-9DFB-4B81-AAA6-1185F7830068}" type="presParOf" srcId="{85C6EEC5-670E-49C9-AE79-382881BA177A}" destId="{F5AC9D44-2547-48E8-B11C-95E746B4B228}" srcOrd="2" destOrd="0" presId="urn:microsoft.com/office/officeart/2005/8/layout/orgChart1"/>
    <dgm:cxn modelId="{0E430F3C-D4BB-428E-A07D-F1C952E7067C}" type="presParOf" srcId="{F398D718-A0F3-48F9-94E5-41C45AC3A83E}" destId="{EF760A3E-61A3-4809-9164-3CC4E3394F27}" srcOrd="2" destOrd="0" presId="urn:microsoft.com/office/officeart/2005/8/layout/orgChart1"/>
    <dgm:cxn modelId="{F18F0D9B-418F-4186-A0C0-BAD389EA746E}" type="presParOf" srcId="{0668920C-E092-4DA4-8A02-F28BD37D2F5F}" destId="{6382545B-2781-4EE4-AD32-03D0B8F23C5D}" srcOrd="2" destOrd="0" presId="urn:microsoft.com/office/officeart/2005/8/layout/orgChart1"/>
    <dgm:cxn modelId="{BFD066F7-4A05-4A88-9722-C9048954A7F9}" type="presParOf" srcId="{6382545B-2781-4EE4-AD32-03D0B8F23C5D}" destId="{13A84B42-34F9-4B96-B3A1-A76BDE357947}" srcOrd="0" destOrd="0" presId="urn:microsoft.com/office/officeart/2005/8/layout/orgChart1"/>
    <dgm:cxn modelId="{4CC69818-0DB4-4D61-93D3-8D0D82FBA762}" type="presParOf" srcId="{6382545B-2781-4EE4-AD32-03D0B8F23C5D}" destId="{B3B31945-34F3-4DB7-9AD6-22CCEA799C4C}" srcOrd="1" destOrd="0" presId="urn:microsoft.com/office/officeart/2005/8/layout/orgChart1"/>
    <dgm:cxn modelId="{F580C68C-3923-43EF-8624-065042C9FD3C}" type="presParOf" srcId="{B3B31945-34F3-4DB7-9AD6-22CCEA799C4C}" destId="{885A0C0B-A48D-4164-805B-0B812779F0C5}" srcOrd="0" destOrd="0" presId="urn:microsoft.com/office/officeart/2005/8/layout/orgChart1"/>
    <dgm:cxn modelId="{666F2262-CBCB-41D5-9696-5817820335E0}" type="presParOf" srcId="{885A0C0B-A48D-4164-805B-0B812779F0C5}" destId="{47D25486-0C53-494E-ABB3-3401D979B074}" srcOrd="0" destOrd="0" presId="urn:microsoft.com/office/officeart/2005/8/layout/orgChart1"/>
    <dgm:cxn modelId="{28BDE149-651F-4A2F-8F07-E8D027BF3023}" type="presParOf" srcId="{885A0C0B-A48D-4164-805B-0B812779F0C5}" destId="{6CFA9B10-E72C-4DF1-9AFF-8D8B0A351CF5}" srcOrd="1" destOrd="0" presId="urn:microsoft.com/office/officeart/2005/8/layout/orgChart1"/>
    <dgm:cxn modelId="{E0E92115-0AC9-45A2-AD15-91E13F7629BF}" type="presParOf" srcId="{B3B31945-34F3-4DB7-9AD6-22CCEA799C4C}" destId="{55BB22AB-C1AF-4E05-BA5E-776252F0FE1C}" srcOrd="1" destOrd="0" presId="urn:microsoft.com/office/officeart/2005/8/layout/orgChart1"/>
    <dgm:cxn modelId="{4C03A95F-C473-41E5-9F1A-582D29C59489}" type="presParOf" srcId="{B3B31945-34F3-4DB7-9AD6-22CCEA799C4C}" destId="{85622024-28AB-4609-83DB-EAC12EF582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ABB3C-ACF5-4703-86E4-0CEBD054DB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CFC987-A841-499C-9B3A-4952E8BF14EB}">
      <dgm:prSet phldrT="[Текст]"/>
      <dgm:spPr/>
      <dgm:t>
        <a:bodyPr/>
        <a:lstStyle/>
        <a:p>
          <a:r>
            <a:rPr lang="ru-RU" dirty="0"/>
            <a:t>Всего в команде сопровождения </a:t>
          </a:r>
          <a:r>
            <a:rPr lang="ru-RU" dirty="0" smtClean="0"/>
            <a:t>360 </a:t>
          </a:r>
          <a:r>
            <a:rPr lang="ru-RU" b="1" dirty="0"/>
            <a:t>человека</a:t>
          </a:r>
        </a:p>
      </dgm:t>
    </dgm:pt>
    <dgm:pt modelId="{CE23DF16-B2BF-4184-980E-DD797117B75C}" type="parTrans" cxnId="{8DB812F1-8D9D-4139-8A5A-AA0DF198B28C}">
      <dgm:prSet/>
      <dgm:spPr/>
      <dgm:t>
        <a:bodyPr/>
        <a:lstStyle/>
        <a:p>
          <a:endParaRPr lang="ru-RU"/>
        </a:p>
      </dgm:t>
    </dgm:pt>
    <dgm:pt modelId="{E3196AF9-F438-4E6B-B564-EDC903A22163}" type="sibTrans" cxnId="{8DB812F1-8D9D-4139-8A5A-AA0DF198B28C}">
      <dgm:prSet/>
      <dgm:spPr/>
      <dgm:t>
        <a:bodyPr/>
        <a:lstStyle/>
        <a:p>
          <a:endParaRPr lang="ru-RU"/>
        </a:p>
      </dgm:t>
    </dgm:pt>
    <dgm:pt modelId="{30E15241-C6FB-49C0-8BB2-FADD52EBEE02}">
      <dgm:prSet phldrT="[Текст]"/>
      <dgm:spPr/>
      <dgm:t>
        <a:bodyPr/>
        <a:lstStyle/>
        <a:p>
          <a:pPr>
            <a:spcBef>
              <a:spcPts val="1200"/>
            </a:spcBef>
          </a:pPr>
          <a:r>
            <a:rPr lang="ru-RU" dirty="0">
              <a:solidFill>
                <a:schemeClr val="accent5">
                  <a:lumMod val="50000"/>
                </a:schemeClr>
              </a:solidFill>
            </a:rPr>
            <a:t>6 региональных координаторов</a:t>
          </a:r>
        </a:p>
      </dgm:t>
    </dgm:pt>
    <dgm:pt modelId="{F3EC4665-F496-413E-A684-C07522AC0209}" type="sibTrans" cxnId="{5DE171B3-F9CD-4893-BCE2-D093BD416F3D}">
      <dgm:prSet/>
      <dgm:spPr/>
      <dgm:t>
        <a:bodyPr/>
        <a:lstStyle/>
        <a:p>
          <a:endParaRPr lang="ru-RU"/>
        </a:p>
      </dgm:t>
    </dgm:pt>
    <dgm:pt modelId="{ACDC2988-2EBB-4549-909F-C02412B30620}" type="parTrans" cxnId="{5DE171B3-F9CD-4893-BCE2-D093BD416F3D}">
      <dgm:prSet/>
      <dgm:spPr/>
      <dgm:t>
        <a:bodyPr/>
        <a:lstStyle/>
        <a:p>
          <a:endParaRPr lang="ru-RU"/>
        </a:p>
      </dgm:t>
    </dgm:pt>
    <dgm:pt modelId="{FD1A81EA-BCF7-4D62-8BF3-58FA7B2A4188}">
      <dgm:prSet phldrT="[Текст]"/>
      <dgm:spPr/>
      <dgm:t>
        <a:bodyPr/>
        <a:lstStyle/>
        <a:p>
          <a:pPr>
            <a:spcBef>
              <a:spcPct val="0"/>
            </a:spcBef>
          </a:pPr>
          <a:r>
            <a:rPr lang="ru-RU" dirty="0">
              <a:solidFill>
                <a:schemeClr val="accent5">
                  <a:lumMod val="50000"/>
                </a:schemeClr>
              </a:solidFill>
            </a:rPr>
            <a:t>20 муниципальных координаторов</a:t>
          </a:r>
        </a:p>
      </dgm:t>
    </dgm:pt>
    <dgm:pt modelId="{93050FEE-DF02-465A-9643-8BBD900B60EA}" type="parTrans" cxnId="{B19EFCD3-EE00-4BAC-B806-12A4CAAE92F3}">
      <dgm:prSet/>
      <dgm:spPr/>
      <dgm:t>
        <a:bodyPr/>
        <a:lstStyle/>
        <a:p>
          <a:endParaRPr lang="ru-RU"/>
        </a:p>
      </dgm:t>
    </dgm:pt>
    <dgm:pt modelId="{EF1140BA-8A7C-415F-AB8C-2D815605C806}" type="sibTrans" cxnId="{B19EFCD3-EE00-4BAC-B806-12A4CAAE92F3}">
      <dgm:prSet/>
      <dgm:spPr/>
      <dgm:t>
        <a:bodyPr/>
        <a:lstStyle/>
        <a:p>
          <a:endParaRPr lang="ru-RU"/>
        </a:p>
      </dgm:t>
    </dgm:pt>
    <dgm:pt modelId="{2A820CEC-5572-4847-826F-38B8BC513CC5}">
      <dgm:prSet phldrT="[Текст]"/>
      <dgm:spPr/>
      <dgm:t>
        <a:bodyPr/>
        <a:lstStyle/>
        <a:p>
          <a:pPr>
            <a:spcBef>
              <a:spcPct val="0"/>
            </a:spcBef>
          </a:pPr>
          <a:r>
            <a:rPr lang="ru-RU" dirty="0">
              <a:solidFill>
                <a:schemeClr val="accent5">
                  <a:lumMod val="50000"/>
                </a:schemeClr>
              </a:solidFill>
            </a:rPr>
            <a:t>86 школьных координаторов</a:t>
          </a:r>
        </a:p>
      </dgm:t>
    </dgm:pt>
    <dgm:pt modelId="{6435C98F-5986-4A44-8FF8-36A8806D1424}" type="parTrans" cxnId="{9226CEFD-08EC-4552-BFCA-C39EABDE3AAF}">
      <dgm:prSet/>
      <dgm:spPr/>
      <dgm:t>
        <a:bodyPr/>
        <a:lstStyle/>
        <a:p>
          <a:endParaRPr lang="ru-RU"/>
        </a:p>
      </dgm:t>
    </dgm:pt>
    <dgm:pt modelId="{F8BC5EB7-F5BD-4EA0-9551-3C360E50CEF5}" type="sibTrans" cxnId="{9226CEFD-08EC-4552-BFCA-C39EABDE3AAF}">
      <dgm:prSet/>
      <dgm:spPr/>
      <dgm:t>
        <a:bodyPr/>
        <a:lstStyle/>
        <a:p>
          <a:endParaRPr lang="ru-RU"/>
        </a:p>
      </dgm:t>
    </dgm:pt>
    <dgm:pt modelId="{33848F86-2EFF-4F06-BE58-6C3920E6284F}">
      <dgm:prSet phldrT="[Текст]"/>
      <dgm:spPr/>
      <dgm:t>
        <a:bodyPr/>
        <a:lstStyle/>
        <a:p>
          <a:pPr>
            <a:spcBef>
              <a:spcPct val="0"/>
            </a:spcBef>
          </a:pPr>
          <a:r>
            <a:rPr lang="ru-RU" dirty="0">
              <a:solidFill>
                <a:schemeClr val="accent5">
                  <a:lumMod val="50000"/>
                </a:schemeClr>
              </a:solidFill>
            </a:rPr>
            <a:t>86 руководителей (42 Базовых ОО» и  44 «ОО-Участников»)</a:t>
          </a:r>
        </a:p>
      </dgm:t>
    </dgm:pt>
    <dgm:pt modelId="{1F2723C6-B982-499E-AA29-EC586170CAA8}" type="parTrans" cxnId="{8A6E522A-5522-4C6D-A4CB-B849949CF004}">
      <dgm:prSet/>
      <dgm:spPr/>
      <dgm:t>
        <a:bodyPr/>
        <a:lstStyle/>
        <a:p>
          <a:endParaRPr lang="ru-RU"/>
        </a:p>
      </dgm:t>
    </dgm:pt>
    <dgm:pt modelId="{7E38850C-4E1F-4997-8792-F99066B482DA}" type="sibTrans" cxnId="{8A6E522A-5522-4C6D-A4CB-B849949CF004}">
      <dgm:prSet/>
      <dgm:spPr/>
      <dgm:t>
        <a:bodyPr/>
        <a:lstStyle/>
        <a:p>
          <a:endParaRPr lang="ru-RU"/>
        </a:p>
      </dgm:t>
    </dgm:pt>
    <dgm:pt modelId="{3FA656EC-D7F6-47E4-BF9B-959385F2A890}">
      <dgm:prSet phldrT="[Текст]"/>
      <dgm:spPr/>
      <dgm:t>
        <a:bodyPr/>
        <a:lstStyle/>
        <a:p>
          <a:pPr>
            <a:spcBef>
              <a:spcPct val="0"/>
            </a:spcBef>
          </a:pPr>
          <a:r>
            <a:rPr lang="ru-RU" dirty="0">
              <a:solidFill>
                <a:schemeClr val="accent5">
                  <a:lumMod val="50000"/>
                </a:schemeClr>
              </a:solidFill>
            </a:rPr>
            <a:t>100 сетевых учителей</a:t>
          </a:r>
        </a:p>
      </dgm:t>
    </dgm:pt>
    <dgm:pt modelId="{063AD3BC-2AD1-4C0D-A6B4-8A943365A3E7}" type="parTrans" cxnId="{93575372-5B1C-4651-8460-969AC9B691C6}">
      <dgm:prSet/>
      <dgm:spPr/>
      <dgm:t>
        <a:bodyPr/>
        <a:lstStyle/>
        <a:p>
          <a:endParaRPr lang="ru-RU"/>
        </a:p>
      </dgm:t>
    </dgm:pt>
    <dgm:pt modelId="{3C01E7F0-F272-41CC-94CE-18C463DBCBD8}" type="sibTrans" cxnId="{93575372-5B1C-4651-8460-969AC9B691C6}">
      <dgm:prSet/>
      <dgm:spPr/>
      <dgm:t>
        <a:bodyPr/>
        <a:lstStyle/>
        <a:p>
          <a:endParaRPr lang="ru-RU"/>
        </a:p>
      </dgm:t>
    </dgm:pt>
    <dgm:pt modelId="{9B652D06-95F6-4798-84BC-DA04A25FCC4F}">
      <dgm:prSet phldrT="[Текст]"/>
      <dgm:spPr/>
      <dgm:t>
        <a:bodyPr/>
        <a:lstStyle/>
        <a:p>
          <a:pPr>
            <a:spcBef>
              <a:spcPct val="0"/>
            </a:spcBef>
          </a:pPr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62 </a:t>
          </a:r>
          <a:r>
            <a:rPr lang="ru-RU" dirty="0">
              <a:solidFill>
                <a:schemeClr val="accent5">
                  <a:lumMod val="50000"/>
                </a:schemeClr>
              </a:solidFill>
            </a:rPr>
            <a:t>тьютора</a:t>
          </a:r>
        </a:p>
      </dgm:t>
    </dgm:pt>
    <dgm:pt modelId="{7740103F-BDAD-4780-95CA-A8E9D1B77879}" type="parTrans" cxnId="{E684B663-7FC4-4381-8C36-AD4E4FB3774D}">
      <dgm:prSet/>
      <dgm:spPr/>
      <dgm:t>
        <a:bodyPr/>
        <a:lstStyle/>
        <a:p>
          <a:endParaRPr lang="ru-RU"/>
        </a:p>
      </dgm:t>
    </dgm:pt>
    <dgm:pt modelId="{61759193-F006-4114-99A8-A3FE92450F3B}" type="sibTrans" cxnId="{E684B663-7FC4-4381-8C36-AD4E4FB3774D}">
      <dgm:prSet/>
      <dgm:spPr/>
      <dgm:t>
        <a:bodyPr/>
        <a:lstStyle/>
        <a:p>
          <a:endParaRPr lang="ru-RU"/>
        </a:p>
      </dgm:t>
    </dgm:pt>
    <dgm:pt modelId="{DCBABD7C-ACC1-42D5-A8B7-A20AB152A618}" type="pres">
      <dgm:prSet presAssocID="{B57ABB3C-ACF5-4703-86E4-0CEBD054D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2F3F7-4911-4A18-9919-0679B2D3621C}" type="pres">
      <dgm:prSet presAssocID="{FCCFC987-A841-499C-9B3A-4952E8BF14EB}" presName="parentText" presStyleLbl="node1" presStyleIdx="0" presStyleCnt="1" custScaleY="103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A8E0E-E74A-4C58-808C-386F81A6FCC7}" type="pres">
      <dgm:prSet presAssocID="{FCCFC987-A841-499C-9B3A-4952E8BF14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575372-5B1C-4651-8460-969AC9B691C6}" srcId="{FCCFC987-A841-499C-9B3A-4952E8BF14EB}" destId="{3FA656EC-D7F6-47E4-BF9B-959385F2A890}" srcOrd="4" destOrd="0" parTransId="{063AD3BC-2AD1-4C0D-A6B4-8A943365A3E7}" sibTransId="{3C01E7F0-F272-41CC-94CE-18C463DBCBD8}"/>
    <dgm:cxn modelId="{C12F5FA8-E713-4E14-9BA9-2D980F467E86}" type="presOf" srcId="{33848F86-2EFF-4F06-BE58-6C3920E6284F}" destId="{28AA8E0E-E74A-4C58-808C-386F81A6FCC7}" srcOrd="0" destOrd="3" presId="urn:microsoft.com/office/officeart/2005/8/layout/vList2"/>
    <dgm:cxn modelId="{8DB812F1-8D9D-4139-8A5A-AA0DF198B28C}" srcId="{B57ABB3C-ACF5-4703-86E4-0CEBD054DB52}" destId="{FCCFC987-A841-499C-9B3A-4952E8BF14EB}" srcOrd="0" destOrd="0" parTransId="{CE23DF16-B2BF-4184-980E-DD797117B75C}" sibTransId="{E3196AF9-F438-4E6B-B564-EDC903A22163}"/>
    <dgm:cxn modelId="{B19EFCD3-EE00-4BAC-B806-12A4CAAE92F3}" srcId="{FCCFC987-A841-499C-9B3A-4952E8BF14EB}" destId="{FD1A81EA-BCF7-4D62-8BF3-58FA7B2A4188}" srcOrd="1" destOrd="0" parTransId="{93050FEE-DF02-465A-9643-8BBD900B60EA}" sibTransId="{EF1140BA-8A7C-415F-AB8C-2D815605C806}"/>
    <dgm:cxn modelId="{2D25C5D0-3930-4DAC-8948-0CDB6A0E3A9B}" type="presOf" srcId="{3FA656EC-D7F6-47E4-BF9B-959385F2A890}" destId="{28AA8E0E-E74A-4C58-808C-386F81A6FCC7}" srcOrd="0" destOrd="4" presId="urn:microsoft.com/office/officeart/2005/8/layout/vList2"/>
    <dgm:cxn modelId="{07197E0F-FC03-45E3-8314-AB06A37F0C74}" type="presOf" srcId="{30E15241-C6FB-49C0-8BB2-FADD52EBEE02}" destId="{28AA8E0E-E74A-4C58-808C-386F81A6FCC7}" srcOrd="0" destOrd="0" presId="urn:microsoft.com/office/officeart/2005/8/layout/vList2"/>
    <dgm:cxn modelId="{8642A543-86E3-4C57-96C0-21F2EFDE84EB}" type="presOf" srcId="{B57ABB3C-ACF5-4703-86E4-0CEBD054DB52}" destId="{DCBABD7C-ACC1-42D5-A8B7-A20AB152A618}" srcOrd="0" destOrd="0" presId="urn:microsoft.com/office/officeart/2005/8/layout/vList2"/>
    <dgm:cxn modelId="{814B22DA-F94B-4802-9035-C1AF79963F06}" type="presOf" srcId="{9B652D06-95F6-4798-84BC-DA04A25FCC4F}" destId="{28AA8E0E-E74A-4C58-808C-386F81A6FCC7}" srcOrd="0" destOrd="5" presId="urn:microsoft.com/office/officeart/2005/8/layout/vList2"/>
    <dgm:cxn modelId="{D7B3854C-CE60-4E60-90F9-7E412813C8E6}" type="presOf" srcId="{FCCFC987-A841-499C-9B3A-4952E8BF14EB}" destId="{5562F3F7-4911-4A18-9919-0679B2D3621C}" srcOrd="0" destOrd="0" presId="urn:microsoft.com/office/officeart/2005/8/layout/vList2"/>
    <dgm:cxn modelId="{8A6E522A-5522-4C6D-A4CB-B849949CF004}" srcId="{FCCFC987-A841-499C-9B3A-4952E8BF14EB}" destId="{33848F86-2EFF-4F06-BE58-6C3920E6284F}" srcOrd="3" destOrd="0" parTransId="{1F2723C6-B982-499E-AA29-EC586170CAA8}" sibTransId="{7E38850C-4E1F-4997-8792-F99066B482DA}"/>
    <dgm:cxn modelId="{E684B663-7FC4-4381-8C36-AD4E4FB3774D}" srcId="{FCCFC987-A841-499C-9B3A-4952E8BF14EB}" destId="{9B652D06-95F6-4798-84BC-DA04A25FCC4F}" srcOrd="5" destOrd="0" parTransId="{7740103F-BDAD-4780-95CA-A8E9D1B77879}" sibTransId="{61759193-F006-4114-99A8-A3FE92450F3B}"/>
    <dgm:cxn modelId="{7B9130C9-7ABD-49BE-9723-5639DD41F45B}" type="presOf" srcId="{FD1A81EA-BCF7-4D62-8BF3-58FA7B2A4188}" destId="{28AA8E0E-E74A-4C58-808C-386F81A6FCC7}" srcOrd="0" destOrd="1" presId="urn:microsoft.com/office/officeart/2005/8/layout/vList2"/>
    <dgm:cxn modelId="{9226CEFD-08EC-4552-BFCA-C39EABDE3AAF}" srcId="{FCCFC987-A841-499C-9B3A-4952E8BF14EB}" destId="{2A820CEC-5572-4847-826F-38B8BC513CC5}" srcOrd="2" destOrd="0" parTransId="{6435C98F-5986-4A44-8FF8-36A8806D1424}" sibTransId="{F8BC5EB7-F5BD-4EA0-9551-3C360E50CEF5}"/>
    <dgm:cxn modelId="{7F567B7A-FAC4-466D-88CF-5E92157EF5D8}" type="presOf" srcId="{2A820CEC-5572-4847-826F-38B8BC513CC5}" destId="{28AA8E0E-E74A-4C58-808C-386F81A6FCC7}" srcOrd="0" destOrd="2" presId="urn:microsoft.com/office/officeart/2005/8/layout/vList2"/>
    <dgm:cxn modelId="{5DE171B3-F9CD-4893-BCE2-D093BD416F3D}" srcId="{FCCFC987-A841-499C-9B3A-4952E8BF14EB}" destId="{30E15241-C6FB-49C0-8BB2-FADD52EBEE02}" srcOrd="0" destOrd="0" parTransId="{ACDC2988-2EBB-4549-909F-C02412B30620}" sibTransId="{F3EC4665-F496-413E-A684-C07522AC0209}"/>
    <dgm:cxn modelId="{9A73559D-ADE1-4803-A352-891D1094FE32}" type="presParOf" srcId="{DCBABD7C-ACC1-42D5-A8B7-A20AB152A618}" destId="{5562F3F7-4911-4A18-9919-0679B2D3621C}" srcOrd="0" destOrd="0" presId="urn:microsoft.com/office/officeart/2005/8/layout/vList2"/>
    <dgm:cxn modelId="{99777C87-1A8B-4CF2-ADCD-47D3182BF596}" type="presParOf" srcId="{DCBABD7C-ACC1-42D5-A8B7-A20AB152A618}" destId="{28AA8E0E-E74A-4C58-808C-386F81A6FCC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8F64-81DE-4361-96B3-DF06640A5ADE}">
      <dsp:nvSpPr>
        <dsp:cNvPr id="0" name=""/>
        <dsp:cNvSpPr/>
      </dsp:nvSpPr>
      <dsp:spPr>
        <a:xfrm>
          <a:off x="0" y="373171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FC1CA-EF4B-45DA-92DE-F22A948268BB}">
      <dsp:nvSpPr>
        <dsp:cNvPr id="0" name=""/>
        <dsp:cNvSpPr/>
      </dsp:nvSpPr>
      <dsp:spPr>
        <a:xfrm>
          <a:off x="288032" y="137011"/>
          <a:ext cx="403244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Общие положения</a:t>
          </a:r>
        </a:p>
      </dsp:txBody>
      <dsp:txXfrm>
        <a:off x="311089" y="160068"/>
        <a:ext cx="3986334" cy="426206"/>
      </dsp:txXfrm>
    </dsp:sp>
    <dsp:sp modelId="{88E4ADC7-4443-4E89-B641-3ACA3DC3F870}">
      <dsp:nvSpPr>
        <dsp:cNvPr id="0" name=""/>
        <dsp:cNvSpPr/>
      </dsp:nvSpPr>
      <dsp:spPr>
        <a:xfrm>
          <a:off x="0" y="1098931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CFDDF-21EA-4B2C-888C-9D499B91D876}">
      <dsp:nvSpPr>
        <dsp:cNvPr id="0" name=""/>
        <dsp:cNvSpPr/>
      </dsp:nvSpPr>
      <dsp:spPr>
        <a:xfrm>
          <a:off x="288032" y="862772"/>
          <a:ext cx="403244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Цель и задачи реализации проекта</a:t>
          </a:r>
        </a:p>
      </dsp:txBody>
      <dsp:txXfrm>
        <a:off x="311089" y="885829"/>
        <a:ext cx="3986334" cy="426206"/>
      </dsp:txXfrm>
    </dsp:sp>
    <dsp:sp modelId="{F30FBF93-4217-4E87-A95C-2BC291A6E76F}">
      <dsp:nvSpPr>
        <dsp:cNvPr id="0" name=""/>
        <dsp:cNvSpPr/>
      </dsp:nvSpPr>
      <dsp:spPr>
        <a:xfrm>
          <a:off x="0" y="1824691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2C03F-CC15-4003-ABDA-DDA80A47A303}">
      <dsp:nvSpPr>
        <dsp:cNvPr id="0" name=""/>
        <dsp:cNvSpPr/>
      </dsp:nvSpPr>
      <dsp:spPr>
        <a:xfrm>
          <a:off x="288032" y="1588532"/>
          <a:ext cx="403244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Субъекты реализации проекта</a:t>
          </a:r>
        </a:p>
      </dsp:txBody>
      <dsp:txXfrm>
        <a:off x="311089" y="1611589"/>
        <a:ext cx="3986334" cy="426206"/>
      </dsp:txXfrm>
    </dsp:sp>
    <dsp:sp modelId="{9D72BF61-ECD9-42D6-A09E-D6E5620C16B4}">
      <dsp:nvSpPr>
        <dsp:cNvPr id="0" name=""/>
        <dsp:cNvSpPr/>
      </dsp:nvSpPr>
      <dsp:spPr>
        <a:xfrm>
          <a:off x="0" y="2550451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503C0-D5A5-4744-8B32-95EABB325D89}">
      <dsp:nvSpPr>
        <dsp:cNvPr id="0" name=""/>
        <dsp:cNvSpPr/>
      </dsp:nvSpPr>
      <dsp:spPr>
        <a:xfrm>
          <a:off x="288032" y="2314291"/>
          <a:ext cx="403244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Организация деятельности</a:t>
          </a:r>
        </a:p>
      </dsp:txBody>
      <dsp:txXfrm>
        <a:off x="311089" y="2337348"/>
        <a:ext cx="3986334" cy="426206"/>
      </dsp:txXfrm>
    </dsp:sp>
    <dsp:sp modelId="{C232E869-4E0E-4E4E-9429-5907D5DAB28C}">
      <dsp:nvSpPr>
        <dsp:cNvPr id="0" name=""/>
        <dsp:cNvSpPr/>
      </dsp:nvSpPr>
      <dsp:spPr>
        <a:xfrm>
          <a:off x="0" y="3276212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48D5E-C68F-49E7-BD61-781D69D77FAF}">
      <dsp:nvSpPr>
        <dsp:cNvPr id="0" name=""/>
        <dsp:cNvSpPr/>
      </dsp:nvSpPr>
      <dsp:spPr>
        <a:xfrm>
          <a:off x="288032" y="3040052"/>
          <a:ext cx="403244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Примерный перечень нормативных актов</a:t>
          </a:r>
        </a:p>
      </dsp:txBody>
      <dsp:txXfrm>
        <a:off x="311089" y="3063109"/>
        <a:ext cx="398633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84B42-34F9-4B96-B3A1-A76BDE357947}">
      <dsp:nvSpPr>
        <dsp:cNvPr id="0" name=""/>
        <dsp:cNvSpPr/>
      </dsp:nvSpPr>
      <dsp:spPr>
        <a:xfrm>
          <a:off x="3607198" y="642818"/>
          <a:ext cx="132369" cy="594349"/>
        </a:xfrm>
        <a:custGeom>
          <a:avLst/>
          <a:gdLst/>
          <a:ahLst/>
          <a:cxnLst/>
          <a:rect l="0" t="0" r="0" b="0"/>
          <a:pathLst>
            <a:path>
              <a:moveTo>
                <a:pt x="132369" y="0"/>
              </a:moveTo>
              <a:lnTo>
                <a:pt x="132369" y="594349"/>
              </a:lnTo>
              <a:lnTo>
                <a:pt x="0" y="594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932A5-79AE-4230-8814-2F888EE1C2D2}">
      <dsp:nvSpPr>
        <dsp:cNvPr id="0" name=""/>
        <dsp:cNvSpPr/>
      </dsp:nvSpPr>
      <dsp:spPr>
        <a:xfrm>
          <a:off x="3951560" y="3384182"/>
          <a:ext cx="297768" cy="591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393"/>
              </a:lnTo>
              <a:lnTo>
                <a:pt x="297768" y="5913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80745-D811-45A2-85C1-ABF6B7B7A809}">
      <dsp:nvSpPr>
        <dsp:cNvPr id="0" name=""/>
        <dsp:cNvSpPr/>
      </dsp:nvSpPr>
      <dsp:spPr>
        <a:xfrm>
          <a:off x="3742190" y="2471380"/>
          <a:ext cx="1003420" cy="26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91"/>
              </a:lnTo>
              <a:lnTo>
                <a:pt x="1003420" y="134991"/>
              </a:lnTo>
              <a:lnTo>
                <a:pt x="1003420" y="269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1A22E-21C3-45FF-B150-62BA8E02BD63}">
      <dsp:nvSpPr>
        <dsp:cNvPr id="0" name=""/>
        <dsp:cNvSpPr/>
      </dsp:nvSpPr>
      <dsp:spPr>
        <a:xfrm>
          <a:off x="1874172" y="3384182"/>
          <a:ext cx="91440" cy="594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4350"/>
              </a:lnTo>
              <a:lnTo>
                <a:pt x="115640" y="5943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A742C-8DBE-41EE-8CE0-98BD76AB6232}">
      <dsp:nvSpPr>
        <dsp:cNvPr id="0" name=""/>
        <dsp:cNvSpPr/>
      </dsp:nvSpPr>
      <dsp:spPr>
        <a:xfrm>
          <a:off x="2614635" y="2471380"/>
          <a:ext cx="1127555" cy="269983"/>
        </a:xfrm>
        <a:custGeom>
          <a:avLst/>
          <a:gdLst/>
          <a:ahLst/>
          <a:cxnLst/>
          <a:rect l="0" t="0" r="0" b="0"/>
          <a:pathLst>
            <a:path>
              <a:moveTo>
                <a:pt x="1127555" y="0"/>
              </a:moveTo>
              <a:lnTo>
                <a:pt x="1127555" y="134991"/>
              </a:lnTo>
              <a:lnTo>
                <a:pt x="0" y="134991"/>
              </a:lnTo>
              <a:lnTo>
                <a:pt x="0" y="269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9B7A3-3A53-4049-891F-EEA9DBAAD1BD}">
      <dsp:nvSpPr>
        <dsp:cNvPr id="0" name=""/>
        <dsp:cNvSpPr/>
      </dsp:nvSpPr>
      <dsp:spPr>
        <a:xfrm>
          <a:off x="3693847" y="642818"/>
          <a:ext cx="91440" cy="1185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751"/>
              </a:lnTo>
              <a:lnTo>
                <a:pt x="48342" y="1050751"/>
              </a:lnTo>
              <a:lnTo>
                <a:pt x="48342" y="1185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D0A79-69EB-4127-BD47-1EA83C3843E3}">
      <dsp:nvSpPr>
        <dsp:cNvPr id="0" name=""/>
        <dsp:cNvSpPr/>
      </dsp:nvSpPr>
      <dsp:spPr>
        <a:xfrm>
          <a:off x="735182" y="0"/>
          <a:ext cx="6008771" cy="6428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Министерство образования Новосибирской области</a:t>
          </a:r>
        </a:p>
      </dsp:txBody>
      <dsp:txXfrm>
        <a:off x="735182" y="0"/>
        <a:ext cx="6008771" cy="642818"/>
      </dsp:txXfrm>
    </dsp:sp>
    <dsp:sp modelId="{A180EB4F-7102-4893-8CF9-2811B7FF130A}">
      <dsp:nvSpPr>
        <dsp:cNvPr id="0" name=""/>
        <dsp:cNvSpPr/>
      </dsp:nvSpPr>
      <dsp:spPr>
        <a:xfrm>
          <a:off x="1552725" y="1828561"/>
          <a:ext cx="4378930" cy="642818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Муниципальный координатор</a:t>
          </a:r>
        </a:p>
      </dsp:txBody>
      <dsp:txXfrm>
        <a:off x="1552725" y="1828561"/>
        <a:ext cx="4378930" cy="642818"/>
      </dsp:txXfrm>
    </dsp:sp>
    <dsp:sp modelId="{165BDE43-DBF5-42E7-A96C-1E9653317BD0}">
      <dsp:nvSpPr>
        <dsp:cNvPr id="0" name=""/>
        <dsp:cNvSpPr/>
      </dsp:nvSpPr>
      <dsp:spPr>
        <a:xfrm>
          <a:off x="1746207" y="2741364"/>
          <a:ext cx="1736856" cy="64281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4A82"/>
              </a:solidFill>
            </a:rPr>
            <a:t>«Базовая ОО»</a:t>
          </a:r>
        </a:p>
      </dsp:txBody>
      <dsp:txXfrm>
        <a:off x="1746207" y="2741364"/>
        <a:ext cx="1736856" cy="642818"/>
      </dsp:txXfrm>
    </dsp:sp>
    <dsp:sp modelId="{60CD9CEB-760F-448A-AA37-6970C736F75A}">
      <dsp:nvSpPr>
        <dsp:cNvPr id="0" name=""/>
        <dsp:cNvSpPr/>
      </dsp:nvSpPr>
      <dsp:spPr>
        <a:xfrm flipH="1">
          <a:off x="1989812" y="3657123"/>
          <a:ext cx="1760165" cy="64281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4A82"/>
              </a:solidFill>
            </a:rPr>
            <a:t>Школьные координаторы, </a:t>
          </a:r>
          <a:r>
            <a:rPr lang="ru-RU" sz="1400" b="1" kern="1200" dirty="0" err="1">
              <a:solidFill>
                <a:srgbClr val="004A82"/>
              </a:solidFill>
            </a:rPr>
            <a:t>тьюторы</a:t>
          </a:r>
          <a:endParaRPr lang="ru-RU" sz="1400" b="1" kern="1200" dirty="0">
            <a:solidFill>
              <a:srgbClr val="004A82"/>
            </a:solidFill>
          </a:endParaRPr>
        </a:p>
      </dsp:txBody>
      <dsp:txXfrm>
        <a:off x="1989812" y="3657123"/>
        <a:ext cx="1760165" cy="642818"/>
      </dsp:txXfrm>
    </dsp:sp>
    <dsp:sp modelId="{8C0E568D-711E-4652-BBFD-D994DA12F1A0}">
      <dsp:nvSpPr>
        <dsp:cNvPr id="0" name=""/>
        <dsp:cNvSpPr/>
      </dsp:nvSpPr>
      <dsp:spPr>
        <a:xfrm>
          <a:off x="3753047" y="2741364"/>
          <a:ext cx="1985126" cy="64281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4A82"/>
              </a:solidFill>
            </a:rPr>
            <a:t>«ОО-участник»</a:t>
          </a:r>
        </a:p>
      </dsp:txBody>
      <dsp:txXfrm>
        <a:off x="3753047" y="2741364"/>
        <a:ext cx="1985126" cy="642818"/>
      </dsp:txXfrm>
    </dsp:sp>
    <dsp:sp modelId="{CB0B1E8F-5A3D-4955-BAF5-2D51818A2A8F}">
      <dsp:nvSpPr>
        <dsp:cNvPr id="0" name=""/>
        <dsp:cNvSpPr/>
      </dsp:nvSpPr>
      <dsp:spPr>
        <a:xfrm>
          <a:off x="4249329" y="3654166"/>
          <a:ext cx="1761541" cy="64281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4A82"/>
              </a:solidFill>
            </a:rPr>
            <a:t>Школьные координаторы, сетевые учителя</a:t>
          </a:r>
        </a:p>
      </dsp:txBody>
      <dsp:txXfrm>
        <a:off x="4249329" y="3654166"/>
        <a:ext cx="1761541" cy="642818"/>
      </dsp:txXfrm>
    </dsp:sp>
    <dsp:sp modelId="{47D25486-0C53-494E-ABB3-3401D979B074}">
      <dsp:nvSpPr>
        <dsp:cNvPr id="0" name=""/>
        <dsp:cNvSpPr/>
      </dsp:nvSpPr>
      <dsp:spPr>
        <a:xfrm>
          <a:off x="37280" y="915759"/>
          <a:ext cx="3569918" cy="64281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Региональный оператор</a:t>
          </a:r>
          <a:br>
            <a:rPr lang="ru-RU" sz="1600" b="1" kern="1200" dirty="0"/>
          </a:br>
          <a:r>
            <a:rPr lang="ru-RU" sz="1600" b="1" kern="1200" dirty="0"/>
            <a:t>(ГАУ ДПО НСО НИПКиПРО)</a:t>
          </a:r>
        </a:p>
      </dsp:txBody>
      <dsp:txXfrm>
        <a:off x="37280" y="915759"/>
        <a:ext cx="3569918" cy="64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2F3F7-4911-4A18-9919-0679B2D3621C}">
      <dsp:nvSpPr>
        <dsp:cNvPr id="0" name=""/>
        <dsp:cNvSpPr/>
      </dsp:nvSpPr>
      <dsp:spPr>
        <a:xfrm>
          <a:off x="0" y="154327"/>
          <a:ext cx="7560840" cy="670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Всего в команде сопровождения </a:t>
          </a:r>
          <a:r>
            <a:rPr lang="ru-RU" sz="2700" kern="1200" dirty="0" smtClean="0"/>
            <a:t>360 </a:t>
          </a:r>
          <a:r>
            <a:rPr lang="ru-RU" sz="2700" b="1" kern="1200" dirty="0"/>
            <a:t>человека</a:t>
          </a:r>
        </a:p>
      </dsp:txBody>
      <dsp:txXfrm>
        <a:off x="32734" y="187061"/>
        <a:ext cx="7495372" cy="605084"/>
      </dsp:txXfrm>
    </dsp:sp>
    <dsp:sp modelId="{28AA8E0E-E74A-4C58-808C-386F81A6FCC7}">
      <dsp:nvSpPr>
        <dsp:cNvPr id="0" name=""/>
        <dsp:cNvSpPr/>
      </dsp:nvSpPr>
      <dsp:spPr>
        <a:xfrm>
          <a:off x="0" y="824879"/>
          <a:ext cx="7560840" cy="217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>
              <a:solidFill>
                <a:schemeClr val="accent5">
                  <a:lumMod val="50000"/>
                </a:schemeClr>
              </a:solidFill>
            </a:rPr>
            <a:t>6 региональных координаторов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>
              <a:solidFill>
                <a:schemeClr val="accent5">
                  <a:lumMod val="50000"/>
                </a:schemeClr>
              </a:solidFill>
            </a:rPr>
            <a:t>20 муниципальных координаторов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>
              <a:solidFill>
                <a:schemeClr val="accent5">
                  <a:lumMod val="50000"/>
                </a:schemeClr>
              </a:solidFill>
            </a:rPr>
            <a:t>86 школьных координаторов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>
              <a:solidFill>
                <a:schemeClr val="accent5">
                  <a:lumMod val="50000"/>
                </a:schemeClr>
              </a:solidFill>
            </a:rPr>
            <a:t>86 руководителей (42 Базовых ОО» и  44 «ОО-Участников»)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>
              <a:solidFill>
                <a:schemeClr val="accent5">
                  <a:lumMod val="50000"/>
                </a:schemeClr>
              </a:solidFill>
            </a:rPr>
            <a:t>100 сетевых учителей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chemeClr val="accent5">
                  <a:lumMod val="50000"/>
                </a:schemeClr>
              </a:solidFill>
            </a:rPr>
            <a:t>62 </a:t>
          </a:r>
          <a:r>
            <a:rPr lang="ru-RU" sz="2100" kern="1200" dirty="0">
              <a:solidFill>
                <a:schemeClr val="accent5">
                  <a:lumMod val="50000"/>
                </a:schemeClr>
              </a:solidFill>
            </a:rPr>
            <a:t>тьютора</a:t>
          </a:r>
        </a:p>
      </dsp:txBody>
      <dsp:txXfrm>
        <a:off x="0" y="824879"/>
        <a:ext cx="7560840" cy="217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2EA8C-A42F-4B64-BB1F-A1C3D4FB355E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0183"/>
            <a:ext cx="4309798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470183"/>
            <a:ext cx="4309798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F1FB4-3E95-4EA8-9723-8B0F33416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9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D445A-AAAE-4ABF-B2B6-ACCBF56D65A8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90988" cy="2300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78257"/>
            <a:ext cx="7956550" cy="26822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0183"/>
            <a:ext cx="4309798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470183"/>
            <a:ext cx="4309798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379F-AD7A-4BD8-B753-5F6FE5C24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6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1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8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65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4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0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baseline="0" dirty="0"/>
              <a:t> регионального уровня в</a:t>
            </a:r>
            <a:r>
              <a:rPr lang="ru-RU" dirty="0"/>
              <a:t>сем будет развернут пустой курс РСДО (кто выбрал РСДО)</a:t>
            </a:r>
            <a:r>
              <a:rPr lang="ru-RU" baseline="0" dirty="0"/>
              <a:t> ИЛИ чат в Сферуме.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1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89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4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47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2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8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1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1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ПЕРЕНЕСТИ В последнюю</a:t>
            </a:r>
            <a:r>
              <a:rPr lang="ru-RU" baseline="0" dirty="0"/>
              <a:t> часть про планирование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4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школа является и базовой,</a:t>
            </a:r>
            <a:r>
              <a:rPr lang="ru-RU" baseline="0" dirty="0"/>
              <a:t> и ОО-участницей.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4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379F-AD7A-4BD8-B753-5F6FE5C248B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1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6" y="123478"/>
            <a:ext cx="936104" cy="93610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111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7548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sdo.edu54.ru/usrchk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d@nipkipro.edu54.ru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do.edu54.ru/do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do.edu54.ru/do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do.edu54.ru/do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do.edu54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ax.ru/join/rPkh8xshV9oZJkJjy062zIbSDOrw42MV07azDQLwg7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c/cPkLlM" TargetMode="Externa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c/cPkLwI" TargetMode="External"/><Relationship Id="rId4" Type="http://schemas.openxmlformats.org/officeDocument/2006/relationships/hyperlink" Target="https://max.ru/join/5CX4-JG0R69qNyZbr4sRE74IskXoFtawcjX1pBK9ZM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c/cPkLBO" TargetMode="External"/><Relationship Id="rId4" Type="http://schemas.openxmlformats.org/officeDocument/2006/relationships/hyperlink" Target="https://max.ru/join/7-WoaKl_ly2GMkTvAAVR84RJ4AZv1W1udgynFuu77Y0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besa@edu54.ru" TargetMode="External"/><Relationship Id="rId3" Type="http://schemas.openxmlformats.org/officeDocument/2006/relationships/hyperlink" Target="mailto:kna@edu54.ru" TargetMode="External"/><Relationship Id="rId7" Type="http://schemas.openxmlformats.org/officeDocument/2006/relationships/hyperlink" Target="mailto:ugv@edu54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nu@edu54.ru" TargetMode="External"/><Relationship Id="rId5" Type="http://schemas.openxmlformats.org/officeDocument/2006/relationships/hyperlink" Target="mailto:saa@edu54.ru" TargetMode="External"/><Relationship Id="rId4" Type="http://schemas.openxmlformats.org/officeDocument/2006/relationships/hyperlink" Target="mailto:gtf@edu54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2471" y="19551"/>
            <a:ext cx="66318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Министерство образования Новосибирской области</a:t>
            </a:r>
          </a:p>
          <a:p>
            <a:pPr algn="ctr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Государственное автономное учреждение дополнительного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профессионального образования Новосибирской области «Новосибирский институт повышения квалификации и переподготовки работников образования»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5579"/>
            <a:ext cx="1090277" cy="132577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87624" y="1881867"/>
            <a:ext cx="756084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spc="-80" dirty="0">
                <a:solidFill>
                  <a:srgbClr val="005392"/>
                </a:solidFill>
                <a:cs typeface="Arial" pitchFamily="34" charset="0"/>
              </a:rPr>
              <a:t>Основные направления и задачи проекта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spc="-80" dirty="0">
                <a:solidFill>
                  <a:srgbClr val="005392"/>
                </a:solidFill>
                <a:cs typeface="Arial" pitchFamily="34" charset="0"/>
              </a:rPr>
              <a:t>«Сетевой учитель Новосибирской области»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spc="-80" dirty="0">
                <a:solidFill>
                  <a:srgbClr val="005392"/>
                </a:solidFill>
                <a:cs typeface="Arial" pitchFamily="34" charset="0"/>
              </a:rPr>
              <a:t>в 2025/26 учебном году</a:t>
            </a:r>
            <a:endParaRPr lang="ru-RU" sz="1600" spc="-80" dirty="0">
              <a:solidFill>
                <a:srgbClr val="005392"/>
              </a:solidFill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spc="-80" dirty="0">
              <a:solidFill>
                <a:srgbClr val="005392"/>
              </a:solidFill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spc="-80" dirty="0">
                <a:solidFill>
                  <a:srgbClr val="005392"/>
                </a:solidFill>
                <a:cs typeface="Arial" pitchFamily="34" charset="0"/>
              </a:rPr>
              <a:t> </a:t>
            </a:r>
            <a:br>
              <a:rPr lang="ru-RU" sz="1600" spc="-80" dirty="0">
                <a:solidFill>
                  <a:srgbClr val="005392"/>
                </a:solidFill>
                <a:cs typeface="Arial" pitchFamily="34" charset="0"/>
              </a:rPr>
            </a:br>
            <a:r>
              <a:rPr lang="ru-RU" sz="1600" spc="-80" dirty="0">
                <a:solidFill>
                  <a:srgbClr val="005392"/>
                </a:solidFill>
                <a:cs typeface="Arial" pitchFamily="34" charset="0"/>
              </a:rPr>
              <a:t>Деревягина Диана Александровна, методист УЦО НИПКиПРО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4376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4376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376"/>
                </a:solidFill>
                <a:cs typeface="Arial" pitchFamily="34" charset="0"/>
              </a:rPr>
              <a:t>9 сентября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114348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3478"/>
            <a:ext cx="52673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27534"/>
            <a:ext cx="653594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34056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Организация</a:t>
            </a:r>
            <a:r>
              <a:rPr lang="ru-RU" sz="2800" b="1" dirty="0">
                <a:solidFill>
                  <a:srgbClr val="004A82"/>
                </a:solidFill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9651" y="986706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Все уроки проходят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режиме реального времени одним из двух способов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электронном курсе региональной системы дистанционного обучения с использованием системы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вебинаров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ВВВ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(BigBlueButton), встроенной в электронный курс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РСДО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чате информационно-коммуникационной образовательной платформы (ИКОП)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Сферум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 с помощью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видеозвонка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Чаты создаются региональным координатором.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72387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A82"/>
                </a:solidFill>
              </a:rPr>
              <a:t>Обязательно осуществляется запись урока!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23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3325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521" y="1336497"/>
            <a:ext cx="5328592" cy="26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6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3000" y="76591"/>
            <a:ext cx="520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Загрузка новых пользователей в РСДО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1824" y="412397"/>
            <a:ext cx="606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!осуществляется только муниципальным координатором!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81729"/>
            <a:ext cx="561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9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1. Формируется список загрузки по форме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0" y="1151061"/>
            <a:ext cx="8258175" cy="126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2540544"/>
            <a:ext cx="722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9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2. Производится проверка списка на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hlinkClick r:id="rId3"/>
              </a:rPr>
              <a:t>https://rsdo.edu54.ru/usrchk/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002054"/>
            <a:ext cx="7758113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4182783"/>
            <a:ext cx="8164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9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3. Сформированный и проверенный список отправляется для загрузки на электронный адрес </a:t>
            </a:r>
            <a:r>
              <a:rPr lang="ru-RU" b="1" u="sng" dirty="0">
                <a:hlinkClick r:id="rId5"/>
              </a:rPr>
              <a:t>hd@nipkipro.edu54.ru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0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4" y="0"/>
            <a:ext cx="3306440" cy="51425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9622"/>
            <a:ext cx="5072261" cy="27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1470"/>
            <a:ext cx="78867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Нормативное обеспечение проекта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5" y="928655"/>
            <a:ext cx="2922687" cy="7815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72200" y="1525561"/>
            <a:ext cx="263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http://sdo.edu54.ru/docs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27800" y="2307133"/>
            <a:ext cx="3658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Приказ министерства образования НСО 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«О реализации проекта «Сетевой учитель Новосибирской области» в 2025-2026 учебном году» </a:t>
            </a:r>
            <a:r>
              <a:rPr lang="ru-RU" sz="1600" b="1" dirty="0">
                <a:solidFill>
                  <a:srgbClr val="517C89"/>
                </a:solidFill>
              </a:rPr>
              <a:t>№1172 от 05.09.2025</a:t>
            </a: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558" y="555526"/>
            <a:ext cx="3456384" cy="44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1470"/>
            <a:ext cx="78867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Нормативное обеспечение проекта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5" y="928655"/>
            <a:ext cx="2922687" cy="7815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72200" y="1525561"/>
            <a:ext cx="263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http://sdo.edu54.ru/docs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119" y="2784275"/>
            <a:ext cx="7920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Письмо Минобразования НСО "Об оплате в рамках проекта "Сетевой учитель НСО"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1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1864"/>
            <a:ext cx="6970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Рекомендации по распределению средств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между участниками проекта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«Сетевой учитель Новосибирской области»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5102"/>
            <a:ext cx="1931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«ОО-участник»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7353" y="1277288"/>
            <a:ext cx="5885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повышающий коэффициентом 0.008 на общее количество детей, которые обучаются в «ОО–участнике», предоставляющего сетевых учителей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273643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85% - сетевой педагог или сетевые педагоги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осуществляющие образовательный процесс. 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12% - педагог-организатор (школьный координатор)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осуществляет организационное (работа с сетевыми учителями и региональным координатором проекта) и информационное сопровождение (публикация на сайте информации о реализации проекта) на уровне ОО. 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3% - технический специалист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осуществляет подготовку оборудования и техническое сопровождение образовательного процесса с использованием дистанционных образовательных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98920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696" y="229025"/>
            <a:ext cx="6970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Рекомендации по распределению средств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между участниками проекта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«Сетевой учитель Новосибирской области»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5102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«Базовая ОО»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7353" y="1277288"/>
            <a:ext cx="5885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повышающий коэффициент 0.21 на количество детей, которые обучаются в этой школе с использованием дистанционных образовательных технологий (ДОТ)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273643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50% - педагог-организатор с функционалом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тьютора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осуществляет организацию и сопровождение образовательного процесса. 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25% - педагог-организатор (школьный координатор)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осуществляет организационное и информационное сопровождение на уровне ОО. 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20% - педагог-организатор (муниципальный координатор)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осуществляет методическое сопровождение на уровне муниципалитета. </a:t>
            </a:r>
          </a:p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5% - технический специалист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осуществляет подготовку оборудования и техническое сопровождение образовательного процесса с использованием дистанционных образовательных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26992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00639" y="1191695"/>
            <a:ext cx="328033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ПОРЯДОК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организационно-методического сопровождения регионального проекта «Сетевой учитель Новосибирской области»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Приказ ГАУ ДПО НСО НИПКиПРО «Об организационно-методическом сопровождении проекта «Сетевой учитель НСО» №982-од от 09.06.2025;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Письмо заместителя министра образования НСО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«Об организационно-методическом сопровождении проекта «Сетевой учитель НСО» №6410-03-06/25 от 1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.06.2025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3599"/>
            <a:ext cx="5570196" cy="13681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03648" y="627534"/>
            <a:ext cx="263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http://sdo.edu54.ru/docs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2499742"/>
            <a:ext cx="5570197" cy="24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16902"/>
            <a:ext cx="5543682" cy="26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23728" y="243591"/>
            <a:ext cx="571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Отчетность по финансам в 2025/26 учебном году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321" y="670504"/>
            <a:ext cx="656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Информация от Минобразования НСО по суммам, перечисленным в ОО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2948" y="1203598"/>
            <a:ext cx="787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Информация от муниципального координатора по суммам, выплаченным в «Базовой ОО»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Информация от школьного координатора по суммам, выплаченным 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«ОО-участнике»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59632" y="2067694"/>
            <a:ext cx="75608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spc="-80" dirty="0">
                <a:solidFill>
                  <a:srgbClr val="005392"/>
                </a:solidFill>
                <a:cs typeface="Arial" pitchFamily="34" charset="0"/>
              </a:rPr>
              <a:t>Планирование работы в проекте «Сетевой учитель Новосибирской области» на 2025-26 учебный год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spc="-80" dirty="0">
              <a:solidFill>
                <a:srgbClr val="00539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07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8163862"/>
              </p:ext>
            </p:extLst>
          </p:nvPr>
        </p:nvGraphicFramePr>
        <p:xfrm>
          <a:off x="1259632" y="1295990"/>
          <a:ext cx="7560840" cy="315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933772" y="28143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Команда сопровождения проекта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2025/2026 учебном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9252" y="4299942"/>
            <a:ext cx="7827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787 учащихся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(с учетом нескольких предметов – 1110) 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209 учебных группах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11 предметам:  </a:t>
            </a:r>
          </a:p>
        </p:txBody>
      </p:sp>
    </p:spTree>
    <p:extLst>
      <p:ext uri="{BB962C8B-B14F-4D97-AF65-F5344CB8AC3E}">
        <p14:creationId xmlns:p14="http://schemas.microsoft.com/office/powerpoint/2010/main" val="2133703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73884"/>
              </p:ext>
            </p:extLst>
          </p:nvPr>
        </p:nvGraphicFramePr>
        <p:xfrm>
          <a:off x="1595020" y="97506"/>
          <a:ext cx="7576865" cy="502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920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221766"/>
              </p:ext>
            </p:extLst>
          </p:nvPr>
        </p:nvGraphicFramePr>
        <p:xfrm>
          <a:off x="1403648" y="267494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726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929833"/>
              </p:ext>
            </p:extLst>
          </p:nvPr>
        </p:nvGraphicFramePr>
        <p:xfrm>
          <a:off x="1259632" y="0"/>
          <a:ext cx="7488832" cy="509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320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456317"/>
              </p:ext>
            </p:extLst>
          </p:nvPr>
        </p:nvGraphicFramePr>
        <p:xfrm>
          <a:off x="1403647" y="123478"/>
          <a:ext cx="676875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44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7494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План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05512"/>
              </p:ext>
            </p:extLst>
          </p:nvPr>
        </p:nvGraphicFramePr>
        <p:xfrm>
          <a:off x="107504" y="1059582"/>
          <a:ext cx="8928992" cy="36932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68969">
                  <a:extLst>
                    <a:ext uri="{9D8B030D-6E8A-4147-A177-3AD203B41FA5}">
                      <a16:colId xmlns:a16="http://schemas.microsoft.com/office/drawing/2014/main" val="2046386317"/>
                    </a:ext>
                  </a:extLst>
                </a:gridCol>
                <a:gridCol w="1960023">
                  <a:extLst>
                    <a:ext uri="{9D8B030D-6E8A-4147-A177-3AD203B41FA5}">
                      <a16:colId xmlns:a16="http://schemas.microsoft.com/office/drawing/2014/main" val="80645199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работ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339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8000"/>
                          </a:solidFill>
                          <a:effectLst/>
                        </a:rPr>
                        <a:t>Сбор заявок</a:t>
                      </a:r>
                      <a:endParaRPr lang="ru-RU" sz="15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8000"/>
                          </a:solidFill>
                          <a:effectLst/>
                        </a:rPr>
                        <a:t>июль-август 2025</a:t>
                      </a:r>
                      <a:endParaRPr lang="ru-RU" sz="150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478365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8000"/>
                          </a:solidFill>
                          <a:effectLst/>
                        </a:rPr>
                        <a:t>Организация работ по анализу статистики по качеству обучения участников Проекта (ВПР, ГИА) за 2024-25 учебный год</a:t>
                      </a:r>
                      <a:endParaRPr lang="ru-RU" sz="15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8000"/>
                          </a:solidFill>
                          <a:effectLst/>
                        </a:rPr>
                        <a:t>июль-август 2025</a:t>
                      </a:r>
                      <a:endParaRPr lang="ru-RU" sz="15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95278"/>
                  </a:ext>
                </a:extLst>
              </a:tr>
              <a:tr h="246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8000"/>
                          </a:solidFill>
                          <a:effectLst/>
                        </a:rPr>
                        <a:t>Распределение сетевых учителей по классам, согласование, корректировка</a:t>
                      </a:r>
                      <a:endParaRPr lang="ru-RU" sz="15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8000"/>
                          </a:solidFill>
                          <a:effectLst/>
                        </a:rPr>
                        <a:t>август-сентябрь 2025</a:t>
                      </a:r>
                      <a:endParaRPr lang="ru-RU" sz="15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42814"/>
                  </a:ext>
                </a:extLst>
              </a:tr>
              <a:tr h="246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информации для приказа МО по проекту 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август-сентябрь 2025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12594"/>
                  </a:ext>
                </a:extLst>
              </a:tr>
              <a:tr h="199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Составление сетевого расписания на региональном уровне на 1 полугодие</a:t>
                      </a:r>
                      <a:endParaRPr lang="ru-RU" sz="15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сентябрь 2025</a:t>
                      </a:r>
                      <a:endParaRPr lang="ru-RU" sz="15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57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Подготовка РСДО к новому учебному году в проекте</a:t>
                      </a:r>
                      <a:endParaRPr lang="ru-RU" sz="15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июнь-сентябрь 2025</a:t>
                      </a:r>
                      <a:endParaRPr lang="ru-RU" sz="15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170848"/>
                  </a:ext>
                </a:extLst>
              </a:tr>
              <a:tr h="488824">
                <a:tc>
                  <a:txBody>
                    <a:bodyPr/>
                    <a:lstStyle/>
                    <a:p>
                      <a:pPr marL="419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Создание чатов ИКОП «Сферум» для проведения онлайн-уроков, для взаимодействия участников проекта</a:t>
                      </a:r>
                      <a:endParaRPr lang="ru-RU" sz="15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сентябрь 2025</a:t>
                      </a:r>
                      <a:endParaRPr lang="ru-RU" sz="15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48912"/>
                  </a:ext>
                </a:extLst>
              </a:tr>
              <a:tr h="881876">
                <a:tc>
                  <a:txBody>
                    <a:bodyPr/>
                    <a:lstStyle/>
                    <a:p>
                      <a:pPr marL="419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8000"/>
                          </a:solidFill>
                          <a:effectLst/>
                        </a:rPr>
                        <a:t>Семинар «Основные направления и задачи проекта «Сетевой учитель Новосибирской области» в 2025/26 учебном году» в рамках проекта «Интерактивное министерство»</a:t>
                      </a:r>
                      <a:endParaRPr lang="ru-RU" sz="15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8000"/>
                          </a:solidFill>
                          <a:effectLst/>
                        </a:rPr>
                        <a:t>сентябрь 2025</a:t>
                      </a:r>
                      <a:endParaRPr lang="ru-RU" sz="15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2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0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7494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План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73635"/>
              </p:ext>
            </p:extLst>
          </p:nvPr>
        </p:nvGraphicFramePr>
        <p:xfrm>
          <a:off x="179512" y="1203598"/>
          <a:ext cx="8712968" cy="33827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552152">
                  <a:extLst>
                    <a:ext uri="{9D8B030D-6E8A-4147-A177-3AD203B41FA5}">
                      <a16:colId xmlns:a16="http://schemas.microsoft.com/office/drawing/2014/main" val="2046386317"/>
                    </a:ext>
                  </a:extLst>
                </a:gridCol>
                <a:gridCol w="2160816">
                  <a:extLst>
                    <a:ext uri="{9D8B030D-6E8A-4147-A177-3AD203B41FA5}">
                      <a16:colId xmlns:a16="http://schemas.microsoft.com/office/drawing/2014/main" val="806451997"/>
                    </a:ext>
                  </a:extLst>
                </a:gridCol>
              </a:tblGrid>
              <a:tr h="31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работ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33910"/>
                  </a:ext>
                </a:extLst>
              </a:tr>
              <a:tr h="580334">
                <a:tc>
                  <a:txBody>
                    <a:bodyPr/>
                    <a:lstStyle/>
                    <a:p>
                      <a:pPr marL="419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 «Организация работы сетевого учителя в проекте «Сетевой учитель Новосибирской области» 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сентября 2025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06418"/>
                  </a:ext>
                </a:extLst>
              </a:tr>
              <a:tr h="580334">
                <a:tc>
                  <a:txBody>
                    <a:bodyPr/>
                    <a:lstStyle/>
                    <a:p>
                      <a:pPr marL="4191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 для</a:t>
                      </a:r>
                      <a:r>
                        <a:rPr lang="ru-RU" sz="15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руководителей и координаторов ОО- Участниц по локальным актам уровня ОО и распределению финансирования в проекте. 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2025 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93007"/>
                  </a:ext>
                </a:extLst>
              </a:tr>
              <a:tr h="580334">
                <a:tc>
                  <a:txBody>
                    <a:bodyPr/>
                    <a:lstStyle/>
                    <a:p>
                      <a:pPr marL="4191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 для</a:t>
                      </a:r>
                      <a:r>
                        <a:rPr lang="ru-RU" sz="15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руководителей и координаторов Базовых ОО по локальным актам уровня ОО и распределению финансирования в проекте. 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2025 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62876"/>
                  </a:ext>
                </a:extLst>
              </a:tr>
              <a:tr h="461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Мастер-классы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тьюторов проекта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2025 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48419"/>
                  </a:ext>
                </a:extLst>
              </a:tr>
              <a:tr h="8624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КПК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«Современные цифровые инструменты для организации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дистанционного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обучения», 24 часа (для сетевых учителей проекта)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2025 - март 2026</a:t>
                      </a: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59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7494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План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0172"/>
              </p:ext>
            </p:extLst>
          </p:nvPr>
        </p:nvGraphicFramePr>
        <p:xfrm>
          <a:off x="107504" y="987574"/>
          <a:ext cx="9001000" cy="39302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val="204638631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80645199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работ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33910"/>
                  </a:ext>
                </a:extLst>
              </a:tr>
              <a:tr h="4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Анкетирование по соблюдению распределения финансовой субсидии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ноябрь 2025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83320"/>
                  </a:ext>
                </a:extLst>
              </a:tr>
              <a:tr h="4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Просмотр записей уроков сетевых учителей.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октябрь-декабрь 2025,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январь-март 2026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06133"/>
                  </a:ext>
                </a:extLst>
              </a:tr>
              <a:tr h="42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Проведение мониторинга образовательных сайтов ОО на наличие актуальной информации о проекте на сайтах ОО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октябрь - ноябрь 2025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9053"/>
                  </a:ext>
                </a:extLst>
              </a:tr>
              <a:tr h="42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Семинар «Лучшие практики проведения дистанционного урока в рамках проекта «Сетевой учитель Новосибирской области»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декабрь 2025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2984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Анкетирование участников образовательного процесса в проекте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март-апрель 2026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601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работ по сбору информации для анализа качества обучения участников Проекта (ВПР, ГИА) за 2025-26 учебный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май 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03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Семинар «Итоги 2025/2026 учебного года в проекте «Сетевой учитель Новосибирской области». Планирование работы на следующий учебный год» в рамках проекта «Интерактивное министерство»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май – июнь 2026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8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46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1470"/>
            <a:ext cx="78867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Нормативное обеспечение проекта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61154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ПОРЯДОК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организационно-методического сопровождения регионального проекта «Сетевой учитель Новосибирской области»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979926" y="1220535"/>
          <a:ext cx="57606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71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7494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План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74519"/>
              </p:ext>
            </p:extLst>
          </p:nvPr>
        </p:nvGraphicFramePr>
        <p:xfrm>
          <a:off x="107504" y="1059582"/>
          <a:ext cx="8856984" cy="31642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4638631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80645199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работ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339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Рассылка письма о сборе заявок для участия в Проекте в 2026/27 уч. году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май – июнь 2026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9573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Сбор информации для внесения корректировок в приказ МО на финансирование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течение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31557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Обновление публикаций на информационном сайте проекта (</a:t>
                      </a:r>
                      <a:r>
                        <a:rPr lang="ru-RU" sz="1500" u="sng" dirty="0">
                          <a:effectLst/>
                          <a:hlinkClick r:id="rId3" tooltip="http://sdo.edu54.ru"/>
                        </a:rPr>
                        <a:t>http://sdo.edu54.ru</a:t>
                      </a:r>
                      <a:r>
                        <a:rPr lang="ru-RU" sz="1500" dirty="0">
                          <a:effectLst/>
                        </a:rPr>
                        <a:t>) и страницы технической поддержки сайта регионального оператора.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течение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55419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Контроль нормативных документов на уровне ОО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течение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3675"/>
                  </a:ext>
                </a:extLst>
              </a:tr>
              <a:tr h="545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Техническое облуживание сайта РСДО; работа по внесению корректировок в контент РСДО; восстановление утерянных логинов и паролей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течение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5731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Консультации участников проекта (школьных, муниципальных координаторов, руководителей ОО, сетевых учителей, тьюторов)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течение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270" marR="17270" marT="0" marB="0"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9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45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3478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Важно!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555526"/>
            <a:ext cx="795637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004A82"/>
                </a:solidFill>
                <a:ea typeface="+mj-ea"/>
                <a:cs typeface="+mj-cs"/>
              </a:rPr>
              <a:t>Заполнение заявки от Базовой ОО, </a:t>
            </a: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сбор согласий родителей                     </a:t>
            </a:r>
            <a:r>
              <a:rPr lang="ru-RU" sz="1700" b="1" dirty="0" smtClean="0">
                <a:solidFill>
                  <a:srgbClr val="FF0000"/>
                </a:solidFill>
                <a:ea typeface="+mj-ea"/>
                <a:cs typeface="+mj-cs"/>
              </a:rPr>
              <a:t>         на </a:t>
            </a: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использование ДОТ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004A82"/>
                </a:solidFill>
                <a:ea typeface="+mj-ea"/>
                <a:cs typeface="+mj-cs"/>
              </a:rPr>
              <a:t>Заполнение заявки от ОО-Участника, </a:t>
            </a: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сбор согласий сетевых учителей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004A82"/>
                </a:solidFill>
                <a:ea typeface="+mj-ea"/>
                <a:cs typeface="+mj-cs"/>
              </a:rPr>
              <a:t>Формирование учебных групп </a:t>
            </a:r>
            <a:endParaRPr lang="en-US" sz="1700" b="1" dirty="0">
              <a:solidFill>
                <a:srgbClr val="004A82"/>
              </a:solidFill>
              <a:ea typeface="+mj-ea"/>
              <a:cs typeface="+mj-cs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Договор о приёме на работу сетевого учителя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004A82"/>
                </a:solidFill>
                <a:ea typeface="+mj-ea"/>
                <a:cs typeface="+mj-cs"/>
              </a:rPr>
              <a:t>Формирование расписания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 smtClean="0">
                <a:solidFill>
                  <a:srgbClr val="FF0000"/>
                </a:solidFill>
                <a:ea typeface="+mj-ea"/>
                <a:cs typeface="+mj-cs"/>
              </a:rPr>
              <a:t>Подготовка документов на муниципальном уровне </a:t>
            </a: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(постановление Главы администрации о </a:t>
            </a:r>
            <a:r>
              <a:rPr lang="ru-RU" sz="1700" b="1" dirty="0" smtClean="0">
                <a:solidFill>
                  <a:srgbClr val="FF0000"/>
                </a:solidFill>
                <a:ea typeface="+mj-ea"/>
                <a:cs typeface="+mj-cs"/>
              </a:rPr>
              <a:t>реализации </a:t>
            </a: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проекта в муниципалитете; приказ управления образования о реализации регионального проекта)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Подготовка документов на уровне ОО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Договор о сетевом взаимодействии «Базовой ОО» и «ОО-Участником</a:t>
            </a:r>
            <a:r>
              <a:rPr lang="ru-RU" sz="1700" b="1" dirty="0" smtClean="0">
                <a:solidFill>
                  <a:srgbClr val="FF0000"/>
                </a:solidFill>
                <a:ea typeface="+mj-ea"/>
                <a:cs typeface="+mj-cs"/>
              </a:rPr>
              <a:t>»</a:t>
            </a:r>
            <a:r>
              <a:rPr lang="en-US" sz="1700" b="1" dirty="0" smtClean="0">
                <a:solidFill>
                  <a:srgbClr val="FF0000"/>
                </a:solidFill>
                <a:ea typeface="+mj-ea"/>
                <a:cs typeface="+mj-cs"/>
              </a:rPr>
              <a:t> (</a:t>
            </a:r>
            <a:r>
              <a:rPr lang="ru-RU" sz="1700" b="1" dirty="0" smtClean="0">
                <a:solidFill>
                  <a:srgbClr val="FF0000"/>
                </a:solidFill>
                <a:ea typeface="+mj-ea"/>
                <a:cs typeface="+mj-cs"/>
              </a:rPr>
              <a:t>см. Порядок)</a:t>
            </a:r>
            <a:endParaRPr lang="ru-RU" sz="17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FF0000"/>
                </a:solidFill>
                <a:ea typeface="+mj-ea"/>
                <a:cs typeface="+mj-cs"/>
              </a:rPr>
              <a:t>Оформление страницы сайта ОО проекта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dirty="0">
                <a:solidFill>
                  <a:srgbClr val="004A82"/>
                </a:solidFill>
                <a:ea typeface="+mj-ea"/>
                <a:cs typeface="+mj-cs"/>
              </a:rPr>
              <a:t>Ведение занятий в формате </a:t>
            </a:r>
            <a:r>
              <a:rPr lang="ru-RU" sz="1700" b="1" dirty="0" err="1">
                <a:solidFill>
                  <a:srgbClr val="004A82"/>
                </a:solidFill>
                <a:ea typeface="+mj-ea"/>
                <a:cs typeface="+mj-cs"/>
              </a:rPr>
              <a:t>вебинаров</a:t>
            </a:r>
            <a:r>
              <a:rPr lang="ru-RU" sz="1700" b="1" dirty="0">
                <a:solidFill>
                  <a:srgbClr val="004A82"/>
                </a:solidFill>
                <a:ea typeface="+mj-ea"/>
                <a:cs typeface="+mj-cs"/>
              </a:rPr>
              <a:t> с записью уроков</a:t>
            </a:r>
          </a:p>
        </p:txBody>
      </p:sp>
    </p:spTree>
    <p:extLst>
      <p:ext uri="{BB962C8B-B14F-4D97-AF65-F5344CB8AC3E}">
        <p14:creationId xmlns:p14="http://schemas.microsoft.com/office/powerpoint/2010/main" val="1190108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5486"/>
            <a:ext cx="6660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Чат для муниципальных координаторов, координаторов базовых ОО, координаторов ОО -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2058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max.ru/join/rPkh8xshV9oZJkJjy062zIbSDOrw42MV07azDQLwg70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707654"/>
            <a:ext cx="2160240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8405" y="4513220"/>
            <a:ext cx="2176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vk.cc/cPkLlM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627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5486"/>
            <a:ext cx="63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Чат для сетевых учителей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313268"/>
            <a:ext cx="2160000" cy="21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369542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max.ru/join/5CX4-JG0R69qNyZbr4sRE74IskXoFtawcjX1pBK9ZM4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4080" y="4299942"/>
            <a:ext cx="214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vk.cc/cPkLwI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139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5486"/>
            <a:ext cx="63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Чат для тьюторов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64" y="1419622"/>
            <a:ext cx="2160000" cy="21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3795886"/>
            <a:ext cx="7368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max.ru/join/7-WoaKl_ly2GMkTvAAVR84RJ4AZv1W1udgynFuu77Y0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4547" y="4352596"/>
            <a:ext cx="2203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vk.cc/cPkLBO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596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5486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Спасибо</a:t>
            </a:r>
            <a:r>
              <a:rPr lang="ru-RU" sz="3600" b="1" dirty="0">
                <a:solidFill>
                  <a:srgbClr val="004A82"/>
                </a:solidFill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за</a:t>
            </a:r>
            <a:r>
              <a:rPr lang="ru-RU" sz="3600" b="1" dirty="0">
                <a:solidFill>
                  <a:srgbClr val="004A82"/>
                </a:solidFill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31590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4A82"/>
                </a:solidFill>
                <a:ea typeface="+mj-ea"/>
                <a:cs typeface="+mj-cs"/>
              </a:rPr>
              <a:t>Контакты региональных координаторов: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4A82"/>
                </a:solidFill>
                <a:ea typeface="+mj-ea"/>
                <a:cs typeface="+mj-cs"/>
              </a:rPr>
              <a:t>Ким Неля Андреевна, </a:t>
            </a:r>
            <a:r>
              <a:rPr lang="en-US" dirty="0">
                <a:solidFill>
                  <a:srgbClr val="004A82"/>
                </a:solidFill>
                <a:ea typeface="+mj-ea"/>
                <a:cs typeface="+mj-cs"/>
                <a:hlinkClick r:id="rId3"/>
              </a:rPr>
              <a:t>kna@edu54.ru</a:t>
            </a:r>
            <a:r>
              <a:rPr lang="ru-RU" dirty="0" smtClean="0">
                <a:solidFill>
                  <a:srgbClr val="004A82"/>
                </a:solidFill>
                <a:ea typeface="+mj-ea"/>
                <a:cs typeface="+mj-cs"/>
              </a:rPr>
              <a:t>,</a:t>
            </a:r>
            <a:r>
              <a:rPr lang="en-US" dirty="0" smtClean="0">
                <a:solidFill>
                  <a:srgbClr val="004A82"/>
                </a:solidFill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4A82"/>
                </a:solidFill>
                <a:ea typeface="+mj-ea"/>
                <a:cs typeface="+mj-cs"/>
              </a:rPr>
              <a:t>тел</a:t>
            </a:r>
            <a:r>
              <a:rPr lang="ru-RU" dirty="0">
                <a:solidFill>
                  <a:srgbClr val="004A82"/>
                </a:solidFill>
                <a:ea typeface="+mj-ea"/>
                <a:cs typeface="+mj-cs"/>
              </a:rPr>
              <a:t>. 8(383)349-5-800 доп.202</a:t>
            </a:r>
            <a:endParaRPr lang="en-US" dirty="0">
              <a:solidFill>
                <a:srgbClr val="004A82"/>
              </a:solidFill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4A82"/>
                </a:solidFill>
                <a:ea typeface="+mj-ea"/>
                <a:cs typeface="+mj-cs"/>
              </a:rPr>
              <a:t>Деревягина Диана Александровна</a:t>
            </a:r>
            <a:r>
              <a:rPr lang="ru-RU" dirty="0">
                <a:solidFill>
                  <a:srgbClr val="004A82"/>
                </a:solidFill>
                <a:ea typeface="+mj-ea"/>
                <a:cs typeface="+mj-cs"/>
              </a:rPr>
              <a:t>, </a:t>
            </a:r>
            <a:r>
              <a:rPr lang="en-US" dirty="0">
                <a:solidFill>
                  <a:srgbClr val="004A82"/>
                </a:solidFill>
                <a:hlinkClick r:id="rId4"/>
              </a:rPr>
              <a:t>dda@edu54.ru</a:t>
            </a:r>
            <a:r>
              <a:rPr lang="ru-RU" dirty="0">
                <a:solidFill>
                  <a:srgbClr val="004A82"/>
                </a:solidFill>
              </a:rPr>
              <a:t>, </a:t>
            </a:r>
            <a:r>
              <a:rPr lang="ru-RU" dirty="0" smtClean="0">
                <a:solidFill>
                  <a:srgbClr val="004A82"/>
                </a:solidFill>
              </a:rPr>
              <a:t>тел</a:t>
            </a:r>
            <a:r>
              <a:rPr lang="ru-RU" dirty="0">
                <a:solidFill>
                  <a:srgbClr val="004A82"/>
                </a:solidFill>
              </a:rPr>
              <a:t>. 8(383)349-5-800 доп.2</a:t>
            </a:r>
            <a:r>
              <a:rPr lang="en-US" dirty="0">
                <a:solidFill>
                  <a:srgbClr val="004A82"/>
                </a:solidFill>
              </a:rPr>
              <a:t>41</a:t>
            </a:r>
            <a:endParaRPr lang="ru-RU" dirty="0">
              <a:solidFill>
                <a:srgbClr val="004A8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4A82"/>
                </a:solidFill>
              </a:rPr>
              <a:t>Сергеева Анна Александровна, </a:t>
            </a:r>
            <a:r>
              <a:rPr lang="en-US" dirty="0">
                <a:solidFill>
                  <a:srgbClr val="004A82"/>
                </a:solidFill>
                <a:hlinkClick r:id="rId5"/>
              </a:rPr>
              <a:t>saa@edu54.ru</a:t>
            </a:r>
            <a:r>
              <a:rPr lang="ru-RU" dirty="0" smtClean="0">
                <a:solidFill>
                  <a:srgbClr val="004A82"/>
                </a:solidFill>
              </a:rPr>
              <a:t>,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ru-RU" dirty="0" smtClean="0">
                <a:solidFill>
                  <a:srgbClr val="004A82"/>
                </a:solidFill>
              </a:rPr>
              <a:t>тел</a:t>
            </a:r>
            <a:r>
              <a:rPr lang="ru-RU" dirty="0">
                <a:solidFill>
                  <a:srgbClr val="004A82"/>
                </a:solidFill>
              </a:rPr>
              <a:t>. 8(383)349-5-800 доп.2</a:t>
            </a:r>
            <a:r>
              <a:rPr lang="en-US" dirty="0">
                <a:solidFill>
                  <a:srgbClr val="004A82"/>
                </a:solidFill>
              </a:rPr>
              <a:t>4</a:t>
            </a:r>
            <a:r>
              <a:rPr lang="ru-RU" dirty="0">
                <a:solidFill>
                  <a:srgbClr val="004A82"/>
                </a:solidFill>
              </a:rPr>
              <a:t>2</a:t>
            </a:r>
            <a:endParaRPr lang="en-US" dirty="0">
              <a:solidFill>
                <a:srgbClr val="004A8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4A82"/>
                </a:solidFill>
              </a:rPr>
              <a:t>Глейм Наталья Юрьевна, </a:t>
            </a:r>
            <a:r>
              <a:rPr lang="en-US" dirty="0">
                <a:solidFill>
                  <a:srgbClr val="004A82"/>
                </a:solidFill>
                <a:hlinkClick r:id="rId6"/>
              </a:rPr>
              <a:t>gnu@edu54.ru</a:t>
            </a:r>
            <a:r>
              <a:rPr lang="ru-RU" dirty="0" smtClean="0">
                <a:solidFill>
                  <a:srgbClr val="004A82"/>
                </a:solidFill>
              </a:rPr>
              <a:t>, тел</a:t>
            </a:r>
            <a:r>
              <a:rPr lang="ru-RU" dirty="0">
                <a:solidFill>
                  <a:srgbClr val="004A82"/>
                </a:solidFill>
              </a:rPr>
              <a:t>. 8(383)349-5-800 доп.2</a:t>
            </a:r>
            <a:r>
              <a:rPr lang="en-US" dirty="0">
                <a:solidFill>
                  <a:srgbClr val="004A82"/>
                </a:solidFill>
              </a:rPr>
              <a:t>4</a:t>
            </a:r>
            <a:r>
              <a:rPr lang="ru-RU" dirty="0">
                <a:solidFill>
                  <a:srgbClr val="004A82"/>
                </a:solidFill>
              </a:rPr>
              <a:t>4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4A82"/>
                </a:solidFill>
                <a:ea typeface="+mj-ea"/>
                <a:cs typeface="+mj-cs"/>
              </a:rPr>
              <a:t>Утюпина Галина Викторовна</a:t>
            </a:r>
            <a:r>
              <a:rPr lang="ru-RU" dirty="0">
                <a:solidFill>
                  <a:srgbClr val="004A82"/>
                </a:solidFill>
                <a:ea typeface="+mj-ea"/>
                <a:cs typeface="+mj-cs"/>
              </a:rPr>
              <a:t>, </a:t>
            </a:r>
            <a:r>
              <a:rPr lang="en-US" dirty="0">
                <a:solidFill>
                  <a:srgbClr val="004A82"/>
                </a:solidFill>
                <a:ea typeface="+mj-ea"/>
                <a:cs typeface="+mj-cs"/>
                <a:hlinkClick r:id="rId7"/>
              </a:rPr>
              <a:t>ugv@edu54.ru</a:t>
            </a:r>
            <a:r>
              <a:rPr lang="en-US" dirty="0" smtClean="0">
                <a:solidFill>
                  <a:srgbClr val="004A82"/>
                </a:solidFill>
                <a:ea typeface="+mj-ea"/>
                <a:cs typeface="+mj-cs"/>
              </a:rPr>
              <a:t>,</a:t>
            </a:r>
            <a:r>
              <a:rPr lang="ru-RU" dirty="0" smtClean="0">
                <a:solidFill>
                  <a:srgbClr val="004A82"/>
                </a:solidFill>
                <a:ea typeface="+mj-ea"/>
                <a:cs typeface="+mj-cs"/>
              </a:rPr>
              <a:t>  </a:t>
            </a:r>
            <a:r>
              <a:rPr lang="ru-RU" dirty="0" smtClean="0">
                <a:solidFill>
                  <a:srgbClr val="004A82"/>
                </a:solidFill>
              </a:rPr>
              <a:t>тел</a:t>
            </a:r>
            <a:r>
              <a:rPr lang="ru-RU" dirty="0">
                <a:solidFill>
                  <a:srgbClr val="004A82"/>
                </a:solidFill>
              </a:rPr>
              <a:t>. 8(383)349-5-800 доп.2</a:t>
            </a:r>
            <a:r>
              <a:rPr lang="en-US" dirty="0" smtClean="0">
                <a:solidFill>
                  <a:srgbClr val="004A82"/>
                </a:solidFill>
              </a:rPr>
              <a:t>30</a:t>
            </a:r>
            <a:endParaRPr lang="ru-RU" dirty="0" smtClean="0">
              <a:solidFill>
                <a:srgbClr val="004A8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4A82"/>
                </a:solidFill>
                <a:ea typeface="+mj-ea"/>
                <a:cs typeface="+mj-cs"/>
              </a:rPr>
              <a:t>Берилко Светлана Анатольевна</a:t>
            </a:r>
            <a:r>
              <a:rPr lang="ru-RU" dirty="0" smtClean="0">
                <a:solidFill>
                  <a:srgbClr val="004A82"/>
                </a:solidFill>
              </a:rPr>
              <a:t>, </a:t>
            </a:r>
            <a:r>
              <a:rPr lang="en-US" dirty="0" smtClean="0">
                <a:solidFill>
                  <a:srgbClr val="004A82"/>
                </a:solidFill>
                <a:hlinkClick r:id="rId8"/>
              </a:rPr>
              <a:t>besa@edu54.ru</a:t>
            </a:r>
            <a:r>
              <a:rPr lang="en-US" dirty="0" smtClean="0">
                <a:solidFill>
                  <a:srgbClr val="004A82"/>
                </a:solidFill>
              </a:rPr>
              <a:t>, </a:t>
            </a:r>
            <a:r>
              <a:rPr lang="ru-RU" dirty="0">
                <a:solidFill>
                  <a:srgbClr val="004A82"/>
                </a:solidFill>
              </a:rPr>
              <a:t>тел. 8(383)349-5-800 </a:t>
            </a:r>
            <a:r>
              <a:rPr lang="ru-RU" dirty="0" smtClean="0">
                <a:solidFill>
                  <a:srgbClr val="004A82"/>
                </a:solidFill>
              </a:rPr>
              <a:t>доп.2</a:t>
            </a:r>
            <a:r>
              <a:rPr lang="en-US" dirty="0" smtClean="0">
                <a:solidFill>
                  <a:srgbClr val="004A82"/>
                </a:solidFill>
              </a:rPr>
              <a:t>45</a:t>
            </a:r>
            <a:endParaRPr lang="ru-RU" dirty="0">
              <a:solidFill>
                <a:srgbClr val="004A8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4A8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4A8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86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-92546"/>
            <a:ext cx="2843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Цель</a:t>
            </a:r>
            <a:r>
              <a:rPr lang="ru-RU" sz="2800" b="1" dirty="0">
                <a:solidFill>
                  <a:srgbClr val="004A82"/>
                </a:solidFill>
                <a:ea typeface="+mj-ea"/>
                <a:cs typeface="+mj-cs"/>
              </a:rPr>
              <a:t>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задачи</a:t>
            </a:r>
            <a:r>
              <a:rPr lang="ru-RU" sz="2800" b="1" dirty="0">
                <a:solidFill>
                  <a:srgbClr val="004A82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5362" y="423779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A82"/>
                </a:solidFill>
                <a:ea typeface="Times New Roman" panose="02020603050405020304" pitchFamily="18" charset="0"/>
              </a:rPr>
              <a:t>Цель</a:t>
            </a:r>
            <a:r>
              <a:rPr lang="ru-RU" sz="1600" dirty="0">
                <a:solidFill>
                  <a:srgbClr val="004A82"/>
                </a:solidFill>
                <a:ea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4A82"/>
                </a:solidFill>
                <a:ea typeface="Times New Roman" panose="02020603050405020304" pitchFamily="18" charset="0"/>
              </a:rPr>
              <a:t>обеспечение условий для повышения эффективности использования инфраструктуры и кадрового потенциала системы образования Новосибирской области в части предоставления всем учащимся из сельских образовательных организаций региона равного доступа к качественному образованию независимо от места их проживания посредством региональной системы дистанционного обучения (РСДО) и применения дистанционных образовательных технологий.</a:t>
            </a:r>
            <a:endParaRPr lang="ru-RU" sz="1400" dirty="0">
              <a:solidFill>
                <a:srgbClr val="004A8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362" y="2223170"/>
            <a:ext cx="789673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ru-RU" sz="1300" dirty="0">
                <a:solidFill>
                  <a:srgbClr val="004A82"/>
                </a:solidFill>
                <a:ea typeface="Times New Roman" panose="02020603050405020304" pitchFamily="18" charset="0"/>
              </a:rPr>
              <a:t>создать систему кадрового обеспечения образовательных организаций Новосибирской области, принимающих участие в реализации регионального проекта «Сетевой учитель НСО», позволяющую частично  закрыть хронические вакансии педагогических работников;</a:t>
            </a:r>
          </a:p>
          <a:p>
            <a:pPr marL="285750" lvl="2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ru-RU" sz="1300" dirty="0">
                <a:solidFill>
                  <a:srgbClr val="004A82"/>
                </a:solidFill>
                <a:ea typeface="Times New Roman" panose="02020603050405020304" pitchFamily="18" charset="0"/>
              </a:rPr>
              <a:t>обеспечить организационно-методическое сопровождение и непрерывное профессиональное развитие сетевых учителей, включая информационно-коммуникационную компетентность, для эффективного применения ресурсов РСДО, дистанционных технологий и электронного обучения в образовательном процессе;</a:t>
            </a:r>
          </a:p>
          <a:p>
            <a:pPr marL="285750" lvl="2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ru-RU" sz="1300" dirty="0">
                <a:solidFill>
                  <a:srgbClr val="004A82"/>
                </a:solidFill>
                <a:ea typeface="Times New Roman" panose="02020603050405020304" pitchFamily="18" charset="0"/>
              </a:rPr>
              <a:t>обеспечить организационно-методическую поддержку </a:t>
            </a:r>
            <a:r>
              <a:rPr lang="ru-RU" sz="1300" dirty="0" err="1">
                <a:solidFill>
                  <a:srgbClr val="004A82"/>
                </a:solidFill>
                <a:ea typeface="Times New Roman" panose="02020603050405020304" pitchFamily="18" charset="0"/>
              </a:rPr>
              <a:t>тьюторов</a:t>
            </a:r>
            <a:r>
              <a:rPr lang="ru-RU" sz="1300" dirty="0">
                <a:solidFill>
                  <a:srgbClr val="004A82"/>
                </a:solidFill>
                <a:ea typeface="Times New Roman" panose="02020603050405020304" pitchFamily="18" charset="0"/>
              </a:rPr>
              <a:t> в образовательных организациях Новосибирской области, принимающих участие в реализации регионального проекта «Сетевой учитель НСО», в части сопровождения учеников виртуальных классов;</a:t>
            </a:r>
          </a:p>
          <a:p>
            <a:pPr marL="285750" lvl="2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ru-RU" sz="1300" dirty="0">
                <a:solidFill>
                  <a:srgbClr val="004A82"/>
                </a:solidFill>
                <a:ea typeface="Times New Roman" panose="02020603050405020304" pitchFamily="18" charset="0"/>
              </a:rPr>
              <a:t>обеспечить равный доступ к качественному образованию разным категориям учащихся в соответствии с их способностями, индивидуальными склонностями и потребностями, включая возможность выстраивания индивидуальной образовательной траектории, независимо от </a:t>
            </a:r>
            <a:r>
              <a:rPr lang="ru-RU" sz="1300">
                <a:solidFill>
                  <a:srgbClr val="004A82"/>
                </a:solidFill>
                <a:ea typeface="Times New Roman" panose="02020603050405020304" pitchFamily="18" charset="0"/>
              </a:rPr>
              <a:t>места проживания.</a:t>
            </a:r>
            <a:r>
              <a:rPr lang="ru-RU" sz="1300">
                <a:solidFill>
                  <a:srgbClr val="004A82"/>
                </a:solidFill>
              </a:rPr>
              <a:t> </a:t>
            </a:r>
            <a:r>
              <a:rPr lang="ru-RU" sz="1300" dirty="0">
                <a:solidFill>
                  <a:srgbClr val="004A82"/>
                </a:solidFill>
                <a:ea typeface="Times New Roman" panose="02020603050405020304" pitchFamily="18" charset="0"/>
              </a:rPr>
              <a:t> </a:t>
            </a:r>
            <a:endParaRPr lang="ru-RU" sz="1300" dirty="0">
              <a:solidFill>
                <a:srgbClr val="004A8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03976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4A82"/>
                </a:solidFill>
                <a:ea typeface="+mj-ea"/>
                <a:cs typeface="+mj-cs"/>
              </a:rPr>
              <a:t>Задачи </a:t>
            </a:r>
          </a:p>
        </p:txBody>
      </p:sp>
    </p:spTree>
    <p:extLst>
      <p:ext uri="{BB962C8B-B14F-4D97-AF65-F5344CB8AC3E}">
        <p14:creationId xmlns:p14="http://schemas.microsoft.com/office/powerpoint/2010/main" val="293359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Субъекты</a:t>
            </a:r>
            <a:r>
              <a:rPr lang="ru-RU" sz="2800" b="1" dirty="0">
                <a:solidFill>
                  <a:srgbClr val="004A82"/>
                </a:solidFill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реализации</a:t>
            </a:r>
            <a:r>
              <a:rPr lang="ru-RU" sz="2800" b="1" dirty="0">
                <a:solidFill>
                  <a:srgbClr val="004A82"/>
                </a:solidFill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проекта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187624" y="792088"/>
          <a:ext cx="6783857" cy="42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92088"/>
            <a:ext cx="592172" cy="720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64288" y="3651870"/>
            <a:ext cx="21602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5BC57"/>
                </a:solidFill>
              </a:rPr>
              <a:t>Заявка на участие!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5BC57"/>
                </a:solidFill>
              </a:rPr>
              <a:t>Договор о сотрудничестве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3365" y="3460785"/>
            <a:ext cx="4248472" cy="864096"/>
          </a:xfrm>
          <a:prstGeom prst="rect">
            <a:avLst/>
          </a:prstGeom>
          <a:noFill/>
          <a:ln>
            <a:solidFill>
              <a:srgbClr val="05BC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7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3" y="60860"/>
            <a:ext cx="4716016" cy="5023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71629"/>
            <a:ext cx="37242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6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3478"/>
            <a:ext cx="5256584" cy="48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2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15566"/>
            <a:ext cx="4392488" cy="3202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079509"/>
            <a:ext cx="4177205" cy="28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3478"/>
            <a:ext cx="6192688" cy="47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85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7474</TotalTime>
  <Words>1529</Words>
  <Application>Microsoft Office PowerPoint</Application>
  <PresentationFormat>Экран (16:9)</PresentationFormat>
  <Paragraphs>210</Paragraphs>
  <Slides>35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Деревягина Диана Александровна</cp:lastModifiedBy>
  <cp:revision>569</cp:revision>
  <cp:lastPrinted>2025-09-09T02:58:37Z</cp:lastPrinted>
  <dcterms:created xsi:type="dcterms:W3CDTF">2016-03-21T06:00:56Z</dcterms:created>
  <dcterms:modified xsi:type="dcterms:W3CDTF">2025-09-16T07:45:35Z</dcterms:modified>
</cp:coreProperties>
</file>