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6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9" r:id="rId30"/>
    <p:sldId id="308" r:id="rId31"/>
    <p:sldId id="310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9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6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6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1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2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DB13-01A2-43BB-B9A7-F72530957EE7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6E56-ED12-459A-9CE4-C65184DF8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bb.oblcit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e-learning.oblcit.r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" TargetMode="External"/><Relationship Id="rId2" Type="http://schemas.openxmlformats.org/officeDocument/2006/relationships/hyperlink" Target="http://www.sdo.edu54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1481"/>
            <a:ext cx="7772400" cy="1953346"/>
          </a:xfrm>
        </p:spPr>
        <p:txBody>
          <a:bodyPr/>
          <a:lstStyle/>
          <a:p>
            <a:r>
              <a:rPr lang="ru-RU" dirty="0"/>
              <a:t>​SDO </a:t>
            </a:r>
            <a:r>
              <a:rPr lang="ru-RU" dirty="0" smtClean="0"/>
              <a:t>Moodle:</a:t>
            </a:r>
            <a:br>
              <a:rPr lang="ru-RU" dirty="0" smtClean="0"/>
            </a:br>
            <a:r>
              <a:rPr lang="ru-RU" dirty="0" smtClean="0"/>
              <a:t>Работа </a:t>
            </a:r>
            <a:r>
              <a:rPr lang="ru-RU" dirty="0"/>
              <a:t>с </a:t>
            </a:r>
            <a:r>
              <a:rPr lang="ru-RU" dirty="0" smtClean="0"/>
              <a:t>ВВВ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2898040"/>
            <a:ext cx="6092952" cy="15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732" y="428350"/>
            <a:ext cx="399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en-US" dirty="0" smtClean="0"/>
              <a:t>.</a:t>
            </a:r>
            <a:r>
              <a:rPr lang="ru-RU" dirty="0" smtClean="0"/>
              <a:t> Вход ученика в ВВВ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873882"/>
            <a:ext cx="4072467" cy="1208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21" y="797910"/>
            <a:ext cx="4761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учитель заходит в ВКС, ученики из «зала ожидания» сразу попадают на первоначальные настройки микрофона и запускаются в конференцию. В левой панели появляются все участники ВКС, и если подключены камеры – тут же можно увидеть их видеоизображения.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3" y="2829235"/>
            <a:ext cx="5581334" cy="40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8" y="428350"/>
            <a:ext cx="52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en-US" dirty="0" smtClean="0"/>
              <a:t>.</a:t>
            </a:r>
            <a:r>
              <a:rPr lang="ru-RU" dirty="0" smtClean="0"/>
              <a:t> Возможности учителя (руководителя ВКС)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1"/>
          <a:stretch/>
        </p:blipFill>
        <p:spPr>
          <a:xfrm>
            <a:off x="22068" y="1024467"/>
            <a:ext cx="9121932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7" y="428350"/>
            <a:ext cx="630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Рисование, добавление геометрических фигур на экран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61689"/>
            <a:ext cx="8068733" cy="59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8" y="428350"/>
            <a:ext cx="447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Проведение моментального опроса в ВКС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" y="1086379"/>
            <a:ext cx="8564121" cy="54414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51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8" y="428350"/>
            <a:ext cx="44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Проведение моментального опроса в ВКС:</a:t>
            </a:r>
          </a:p>
          <a:p>
            <a:pPr algn="ctr"/>
            <a:r>
              <a:rPr lang="ru-RU" dirty="0" smtClean="0"/>
              <a:t>Отображение у учеников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370" y="1371070"/>
            <a:ext cx="8908011" cy="44031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5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868" y="428350"/>
            <a:ext cx="44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Проведение моментального опроса в ВКС:</a:t>
            </a:r>
          </a:p>
          <a:p>
            <a:pPr algn="ctr"/>
            <a:r>
              <a:rPr lang="ru-RU" dirty="0" smtClean="0"/>
              <a:t>Публикация результатов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73" y="1203854"/>
            <a:ext cx="6614055" cy="54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9868" y="428350"/>
            <a:ext cx="44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Проведение моментального опроса в ВКС:</a:t>
            </a:r>
          </a:p>
          <a:p>
            <a:pPr algn="ctr"/>
            <a:r>
              <a:rPr lang="ru-RU" dirty="0" smtClean="0"/>
              <a:t>Публикация результатов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899" y="1354667"/>
            <a:ext cx="768480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3" y="751515"/>
            <a:ext cx="4324350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914" y="182816"/>
            <a:ext cx="198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6. Статус ученика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8" y="3255096"/>
            <a:ext cx="6267980" cy="33793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41309" y="1303457"/>
            <a:ext cx="446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только учитель видит в статусе ученика, что тот «поднял руку» - может передать ему ведение ВКС – простым нажатием кнопки предоставления этого 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5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914" y="182816"/>
            <a:ext cx="198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6. Статус ученика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79" y="808565"/>
            <a:ext cx="5754688" cy="53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525"/>
            <a:ext cx="9144000" cy="265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314" y="385395"/>
            <a:ext cx="373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Окна ВКС у учителя и ученика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467" y="1045253"/>
            <a:ext cx="4466441" cy="26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11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ВВВ в </a:t>
            </a:r>
            <a:r>
              <a:rPr lang="en-US" b="1" dirty="0" smtClean="0"/>
              <a:t>Moodle </a:t>
            </a:r>
            <a:r>
              <a:rPr lang="ru-RU" b="1" dirty="0" smtClean="0"/>
              <a:t>– инструмент для общения, брифингов, презентаций, обучения.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84400"/>
            <a:ext cx="7886700" cy="450903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Я</a:t>
            </a:r>
            <a:r>
              <a:rPr lang="ru-RU" dirty="0" smtClean="0"/>
              <a:t>вляется </a:t>
            </a:r>
            <a:r>
              <a:rPr lang="ru-RU" dirty="0"/>
              <a:t>разработкой с открытым исходным кодом для видеоконференций, которая специально разработана для дистанционного обучения, но может быть использована и для простого общения или проведения брифингов и </a:t>
            </a:r>
            <a:r>
              <a:rPr lang="ru-RU" dirty="0" smtClean="0"/>
              <a:t>презентаций</a:t>
            </a:r>
          </a:p>
          <a:p>
            <a:r>
              <a:rPr lang="ru-RU" dirty="0"/>
              <a:t>Приложение многопользовательское, позволяет использовать свою камеру, можно получать изображение с рабочего стола и использовать его как </a:t>
            </a:r>
            <a:r>
              <a:rPr lang="ru-RU" dirty="0" smtClean="0"/>
              <a:t>презентацию.</a:t>
            </a:r>
          </a:p>
          <a:p>
            <a:r>
              <a:rPr lang="ru-RU" dirty="0"/>
              <a:t>Это идеальное решение для проведения обучения удаленных учебных групп, пользователи могут загружать PDF или офисные документы и держать все в актуальном состоянии с текущей страницы </a:t>
            </a:r>
            <a:r>
              <a:rPr lang="ru-RU" dirty="0" smtClean="0"/>
              <a:t>конференции.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Вся работа происходит через браузер и не требует установки дополнительного софта на пользовательские компьютеры.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12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678" y="282557"/>
            <a:ext cx="347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екстовый чат </a:t>
            </a:r>
          </a:p>
          <a:p>
            <a:r>
              <a:rPr lang="ru-RU" dirty="0" smtClean="0"/>
              <a:t>(в правой стороне окна ВКС)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928888"/>
            <a:ext cx="4509006" cy="5841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1213527"/>
            <a:ext cx="36766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647" y="315162"/>
            <a:ext cx="373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7. Трансляция рабочего стола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0" y="890815"/>
            <a:ext cx="5423941" cy="5865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1201" y="1303457"/>
            <a:ext cx="448151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Для трансляции рабочего стола в ВКС потребуется настроить </a:t>
            </a:r>
            <a:r>
              <a:rPr lang="en-US" dirty="0" smtClean="0"/>
              <a:t>Java</a:t>
            </a:r>
            <a:r>
              <a:rPr lang="ru-RU" dirty="0" smtClean="0"/>
              <a:t> в компьютере.</a:t>
            </a:r>
          </a:p>
          <a:p>
            <a:r>
              <a:rPr lang="ru-RU" dirty="0" smtClean="0"/>
              <a:t>В первую очередь нужно будет обновить имеющуюся версию </a:t>
            </a:r>
            <a:r>
              <a:rPr lang="en-US" dirty="0" smtClean="0"/>
              <a:t>Java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попытке подключить рабочий стол, ВВВ перенаправит на сайт обновления, откуда нужно будет скачать сертификат. Это происходит автоматически.</a:t>
            </a:r>
          </a:p>
          <a:p>
            <a:r>
              <a:rPr lang="ru-RU" dirty="0" smtClean="0"/>
              <a:t>Для корректной работы, нужно также настроить безопасность </a:t>
            </a:r>
            <a:r>
              <a:rPr lang="en-US" dirty="0" smtClean="0"/>
              <a:t>Java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На следующем слайде – приведена инструкция.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5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048" y="321626"/>
            <a:ext cx="206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8</a:t>
            </a:r>
            <a:r>
              <a:rPr lang="ru-RU" dirty="0" smtClean="0"/>
              <a:t>. Настройка </a:t>
            </a:r>
            <a:r>
              <a:rPr lang="en-US" dirty="0" smtClean="0"/>
              <a:t>Java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3" y="4030454"/>
            <a:ext cx="4777848" cy="2827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1333" y="1019717"/>
            <a:ext cx="3014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нажать кнопку «начать»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«открыть» - Ок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В новом диалоговом окне – </a:t>
            </a:r>
            <a:r>
              <a:rPr lang="en-US" dirty="0" smtClean="0"/>
              <a:t>Update (recommended)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52462" y="1204383"/>
            <a:ext cx="5358871" cy="3086940"/>
            <a:chOff x="652462" y="1204383"/>
            <a:chExt cx="5358871" cy="30869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62" y="1204383"/>
              <a:ext cx="5358871" cy="30869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470400" y="3742267"/>
              <a:ext cx="711200" cy="2881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66112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939" y="366112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1903" y="49480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6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96" y="1037398"/>
            <a:ext cx="2915081" cy="2348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49" y="114068"/>
            <a:ext cx="31145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сертификат блокируется компьютером и выводится вот такое окошко</a:t>
            </a:r>
            <a:r>
              <a:rPr lang="ru-RU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7533" y="721479"/>
            <a:ext cx="5435599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Значит необходимо настроить безопасность </a:t>
            </a:r>
            <a:r>
              <a:rPr lang="en-US" dirty="0" smtClean="0"/>
              <a:t>Java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 панели управления найти кнопку </a:t>
            </a:r>
            <a:r>
              <a:rPr lang="en-US" dirty="0" smtClean="0"/>
              <a:t>JAVA </a:t>
            </a:r>
            <a:r>
              <a:rPr lang="ru-RU" dirty="0" smtClean="0"/>
              <a:t>и открыть. Найти вкладку </a:t>
            </a:r>
            <a:r>
              <a:rPr lang="en-US" dirty="0" smtClean="0"/>
              <a:t>security</a:t>
            </a:r>
            <a:r>
              <a:rPr lang="ru-RU" dirty="0" smtClean="0"/>
              <a:t> и открыть «</a:t>
            </a:r>
            <a:r>
              <a:rPr lang="en-US" dirty="0" smtClean="0"/>
              <a:t>Edit Site List</a:t>
            </a:r>
            <a:r>
              <a:rPr lang="ru-RU" dirty="0" smtClean="0"/>
              <a:t>» - далее </a:t>
            </a:r>
            <a:r>
              <a:rPr lang="en-US" dirty="0" smtClean="0"/>
              <a:t>Add</a:t>
            </a:r>
            <a:r>
              <a:rPr lang="ru-RU" dirty="0" smtClean="0"/>
              <a:t> и ввести адреса:</a:t>
            </a:r>
          </a:p>
          <a:p>
            <a:r>
              <a:rPr lang="en-US" dirty="0" smtClean="0">
                <a:hlinkClick r:id="rId3"/>
              </a:rPr>
              <a:t>https://bbb.oblcit.ru</a:t>
            </a:r>
            <a:endParaRPr lang="en-US" dirty="0" smtClean="0"/>
          </a:p>
          <a:p>
            <a:r>
              <a:rPr lang="en-US" dirty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://e-learning.oblcit.ru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Это адреса, с которых должны запускаться </a:t>
            </a:r>
            <a:r>
              <a:rPr lang="en-US" dirty="0" smtClean="0"/>
              <a:t>Java </a:t>
            </a:r>
            <a:r>
              <a:rPr lang="ru-RU" dirty="0" smtClean="0"/>
              <a:t>скрипты</a:t>
            </a:r>
          </a:p>
          <a:p>
            <a:r>
              <a:rPr lang="ru-RU" dirty="0" smtClean="0"/>
              <a:t>В конце нажать «ОК»</a:t>
            </a:r>
          </a:p>
          <a:p>
            <a:r>
              <a:rPr lang="ru-RU" dirty="0" smtClean="0"/>
              <a:t>В следующем окне нажать «</a:t>
            </a:r>
            <a:r>
              <a:rPr lang="en-US" dirty="0" smtClean="0"/>
              <a:t>Continue</a:t>
            </a:r>
            <a:r>
              <a:rPr lang="ru-RU" dirty="0" smtClean="0"/>
              <a:t>», и на главном окне </a:t>
            </a:r>
            <a:r>
              <a:rPr lang="en-US" dirty="0" smtClean="0"/>
              <a:t>Java </a:t>
            </a:r>
            <a:r>
              <a:rPr lang="ru-RU" dirty="0" smtClean="0"/>
              <a:t>тоже «</a:t>
            </a:r>
            <a:r>
              <a:rPr lang="en-US" dirty="0" smtClean="0"/>
              <a:t>OK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6" y="3556123"/>
            <a:ext cx="3083015" cy="320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/>
        </p:blipFill>
        <p:spPr>
          <a:xfrm>
            <a:off x="3987439" y="3860800"/>
            <a:ext cx="4555788" cy="29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7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648" y="433401"/>
            <a:ext cx="373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8</a:t>
            </a:r>
            <a:r>
              <a:rPr lang="ru-RU" dirty="0" smtClean="0"/>
              <a:t>. Настройка </a:t>
            </a:r>
            <a:r>
              <a:rPr lang="en-US" dirty="0" smtClean="0"/>
              <a:t>Java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6399" y="890815"/>
            <a:ext cx="8382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установки сертификата нужно запустить трансляцию рабочего стола еще раз и Вы увидите вот такое диалоговое окошко: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4632" y="1600200"/>
            <a:ext cx="5325533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397" y="5682948"/>
            <a:ext cx="8382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Нужно «поставить галочку» как показано на рисунке и нажать «</a:t>
            </a:r>
            <a:r>
              <a:rPr lang="en-US" dirty="0" smtClean="0"/>
              <a:t>Run</a:t>
            </a:r>
            <a:r>
              <a:rPr lang="ru-RU" dirty="0" smtClean="0"/>
              <a:t>».</a:t>
            </a:r>
            <a:endParaRPr lang="en-US" dirty="0" smtClean="0"/>
          </a:p>
          <a:p>
            <a:r>
              <a:rPr lang="ru-RU" dirty="0" smtClean="0"/>
              <a:t>На этом настройки </a:t>
            </a:r>
            <a:r>
              <a:rPr lang="en-US" dirty="0" smtClean="0"/>
              <a:t>Java</a:t>
            </a:r>
            <a:r>
              <a:rPr lang="ru-RU" dirty="0" smtClean="0"/>
              <a:t> заканчиваются.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95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8127"/>
            <a:ext cx="4995333" cy="2303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4054202"/>
            <a:ext cx="4380453" cy="265139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5300133" y="3992032"/>
            <a:ext cx="1371600" cy="4868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0556" y="313160"/>
            <a:ext cx="283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9</a:t>
            </a:r>
            <a:r>
              <a:rPr lang="ru-RU" dirty="0" smtClean="0"/>
              <a:t>. Расположение окон ВКС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992828"/>
            <a:ext cx="857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Области ВКС можно располагать как удобно для данного мероприятия: выделить больше презентацию или видео, вывести субтитры и так далее.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7000" y="4945901"/>
            <a:ext cx="476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Для настройки окон областей используются в правом нижнем углу ВКС специальные настройки: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54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4426282"/>
            <a:ext cx="3949262" cy="196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1" y="2251586"/>
            <a:ext cx="3982712" cy="196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2251586"/>
            <a:ext cx="3949262" cy="1915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183554"/>
            <a:ext cx="3949262" cy="194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9" y="4345933"/>
            <a:ext cx="3982713" cy="1981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0" y="183554"/>
            <a:ext cx="3982712" cy="1940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34" y="318124"/>
            <a:ext cx="19329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Режим «Лекция»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33" y="2332028"/>
            <a:ext cx="20635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Режим «</a:t>
            </a:r>
            <a:r>
              <a:rPr lang="ru-RU" dirty="0" err="1" smtClean="0">
                <a:solidFill>
                  <a:srgbClr val="FF0000"/>
                </a:solidFill>
              </a:rPr>
              <a:t>Видеочат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33" y="4607042"/>
            <a:ext cx="32059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Режим «Помощник ведущего»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6998" y="4607042"/>
            <a:ext cx="20710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Режим «Субтитры»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998" y="318124"/>
            <a:ext cx="2418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Режим «Презентация»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6998" y="2336543"/>
            <a:ext cx="30836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Режим «Видеоконференция»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0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8" y="769937"/>
            <a:ext cx="8934450" cy="587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0556" y="211560"/>
            <a:ext cx="301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10. Ссылки на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48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56" y="211560"/>
            <a:ext cx="301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11. Организация ВКС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05247" y="1144848"/>
            <a:ext cx="22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 звуком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0" y="2078136"/>
            <a:ext cx="8534094" cy="23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9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583" y="197434"/>
            <a:ext cx="159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 записи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5"/>
          <a:stretch/>
        </p:blipFill>
        <p:spPr>
          <a:xfrm>
            <a:off x="219687" y="665969"/>
            <a:ext cx="3302831" cy="1699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7" y="2557068"/>
            <a:ext cx="6783786" cy="2302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7" y="5050848"/>
            <a:ext cx="6581775" cy="1619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69" y="665969"/>
            <a:ext cx="5097838" cy="35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2214" y="23794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Видеоконференции </a:t>
            </a:r>
            <a:br>
              <a:rPr lang="ru-RU" b="1" dirty="0" smtClean="0"/>
            </a:br>
            <a:r>
              <a:rPr lang="ru-RU" b="1" dirty="0" smtClean="0"/>
              <a:t>ВВВ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82" y="1925877"/>
            <a:ext cx="4048125" cy="3696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023" y="1341025"/>
            <a:ext cx="39994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ВКС </a:t>
            </a:r>
            <a:r>
              <a:rPr lang="en-US" dirty="0" err="1" smtClean="0"/>
              <a:t>BigBlueButton</a:t>
            </a:r>
            <a:endParaRPr lang="ru-RU" dirty="0" smtClean="0"/>
          </a:p>
          <a:p>
            <a:r>
              <a:rPr lang="ru-RU" dirty="0"/>
              <a:t>Первая версия </a:t>
            </a:r>
            <a:r>
              <a:rPr lang="ru-RU" dirty="0" err="1"/>
              <a:t>BigBlueButton</a:t>
            </a:r>
            <a:r>
              <a:rPr lang="ru-RU" dirty="0"/>
              <a:t> была написана в 2007 году Ричардом </a:t>
            </a:r>
            <a:r>
              <a:rPr lang="ru-RU" dirty="0" err="1"/>
              <a:t>Аламом</a:t>
            </a:r>
            <a:r>
              <a:rPr lang="ru-RU" dirty="0"/>
              <a:t> (</a:t>
            </a:r>
            <a:r>
              <a:rPr lang="ru-RU" dirty="0" err="1"/>
              <a:t>Richard</a:t>
            </a:r>
            <a:r>
              <a:rPr lang="ru-RU" dirty="0"/>
              <a:t> </a:t>
            </a:r>
            <a:r>
              <a:rPr lang="ru-RU" dirty="0" err="1"/>
              <a:t>Alam</a:t>
            </a:r>
            <a:r>
              <a:rPr lang="ru-RU" dirty="0"/>
              <a:t>), одним из сотрудников </a:t>
            </a:r>
            <a:r>
              <a:rPr lang="ru-RU" dirty="0" err="1"/>
              <a:t>Карлтонского</a:t>
            </a:r>
            <a:r>
              <a:rPr lang="ru-RU" dirty="0"/>
              <a:t> университета г. Оттава, Канада (</a:t>
            </a:r>
            <a:r>
              <a:rPr lang="ru-RU" dirty="0" err="1"/>
              <a:t>Carleton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), при поддержке программы развития инновационных технологий и управления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/>
              <a:t>Изначально проект назывался </a:t>
            </a:r>
            <a:r>
              <a:rPr lang="ru-RU" dirty="0" err="1"/>
              <a:t>Blindside</a:t>
            </a:r>
            <a:r>
              <a:rPr lang="ru-RU" dirty="0"/>
              <a:t>, позже название было изменено на </a:t>
            </a:r>
            <a:r>
              <a:rPr lang="ru-RU" dirty="0" err="1"/>
              <a:t>BigBlueButton</a:t>
            </a:r>
            <a:r>
              <a:rPr lang="ru-RU" dirty="0"/>
              <a:t>, что символизировало подход в использовании продукта – чтобы начать конференцию, нужно всего лишь нажать символическую синюю кнопку.</a:t>
            </a:r>
          </a:p>
        </p:txBody>
      </p:sp>
    </p:spTree>
    <p:extLst>
      <p:ext uri="{BB962C8B-B14F-4D97-AF65-F5344CB8AC3E}">
        <p14:creationId xmlns:p14="http://schemas.microsoft.com/office/powerpoint/2010/main" val="33701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6" y="1706567"/>
            <a:ext cx="3729703" cy="3855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38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по группам в ВКС.</a:t>
            </a:r>
          </a:p>
          <a:p>
            <a:r>
              <a:rPr lang="ru-RU" dirty="0" smtClean="0"/>
              <a:t>Группы организуются с помощью кнопки настройки под листом списка участников ВКС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1285875"/>
            <a:ext cx="4743450" cy="557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6106" y="5561588"/>
            <a:ext cx="3408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присоединении к группам у ведущего откроются несколько окон ВКС – в зависимости, сколько комнат создано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46106" y="774749"/>
            <a:ext cx="6660573" cy="841663"/>
            <a:chOff x="758536" y="3460173"/>
            <a:chExt cx="6660573" cy="84166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" t="58850" r="16005" b="5309"/>
            <a:stretch/>
          </p:blipFill>
          <p:spPr>
            <a:xfrm>
              <a:off x="758536" y="3460173"/>
              <a:ext cx="6660573" cy="841663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454727" y="3948545"/>
              <a:ext cx="2327564" cy="20781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9038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04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семинаров закончен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55253"/>
              </p:ext>
            </p:extLst>
          </p:nvPr>
        </p:nvGraphicFramePr>
        <p:xfrm>
          <a:off x="628650" y="1314905"/>
          <a:ext cx="7886697" cy="3656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406">
                  <a:extLst>
                    <a:ext uri="{9D8B030D-6E8A-4147-A177-3AD203B41FA5}">
                      <a16:colId xmlns:a16="http://schemas.microsoft.com/office/drawing/2014/main" val="2977771747"/>
                    </a:ext>
                  </a:extLst>
                </a:gridCol>
                <a:gridCol w="75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379">
                  <a:extLst>
                    <a:ext uri="{9D8B030D-6E8A-4147-A177-3AD203B41FA5}">
                      <a16:colId xmlns:a16="http://schemas.microsoft.com/office/drawing/2014/main" val="3442496636"/>
                    </a:ext>
                  </a:extLst>
                </a:gridCol>
                <a:gridCol w="824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74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Сетевые сообщества НООС. СДО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“Moodle”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,запись пользователей на курс, определение ролей,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отчёты о деятельности в системе. Отчёты за сентябрь 2018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r>
                        <a:rPr lang="ru-RU" sz="1100" smtClean="0">
                          <a:effectLst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Элемент </a:t>
                      </a:r>
                      <a:r>
                        <a:rPr lang="ru-RU" sz="1100" dirty="0">
                          <a:effectLst/>
                        </a:rPr>
                        <a:t>"Задание"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 "Тест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4.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Элемент "Лекция"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5.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Элемент "Форум"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6.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Работа</a:t>
                      </a:r>
                      <a:r>
                        <a:rPr lang="ru-RU" sz="1100" baseline="0" dirty="0" smtClean="0">
                          <a:effectLst/>
                        </a:rPr>
                        <a:t> с 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урналами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7.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Элемент  ВИКИ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 "Семинар«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Элементы </a:t>
                      </a:r>
                      <a:r>
                        <a:rPr lang="ru-RU" sz="1100" dirty="0">
                          <a:effectLst/>
                        </a:rPr>
                        <a:t>"Глоссарий", "База данных", "Игра"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00"/>
                          </a:solidFill>
                          <a:effectLst/>
                        </a:rPr>
                        <a:t>10. </a:t>
                      </a:r>
                      <a:r>
                        <a:rPr lang="ru-RU" sz="1100" dirty="0">
                          <a:solidFill>
                            <a:srgbClr val="FFFF00"/>
                          </a:solidFill>
                          <a:effectLst/>
                        </a:rPr>
                        <a:t>Элемент "</a:t>
                      </a:r>
                      <a:r>
                        <a:rPr lang="ru-RU" sz="1100" dirty="0" smtClean="0">
                          <a:solidFill>
                            <a:srgbClr val="FFFF00"/>
                          </a:solidFill>
                          <a:effectLst/>
                        </a:rPr>
                        <a:t>Видеоконференция«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Сегодня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01.10.2018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08.10.2018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22.10.2018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13.11.2018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19.11.2018</a:t>
                      </a: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26.11.2018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03.12.2018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10.12.2018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17.12.2018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84873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93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семинара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792705"/>
            <a:ext cx="7781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Видеозапись с семинара</a:t>
            </a:r>
          </a:p>
          <a:p>
            <a:r>
              <a:rPr lang="ru-RU" sz="2400" dirty="0" smtClean="0"/>
              <a:t>На сайте </a:t>
            </a:r>
          </a:p>
          <a:p>
            <a:r>
              <a:rPr lang="en-US" sz="2400" dirty="0" smtClean="0">
                <a:hlinkClick r:id="rId2"/>
              </a:rPr>
              <a:t>www.sdo.edu54.ru</a:t>
            </a:r>
            <a:r>
              <a:rPr lang="en-US" sz="2400" dirty="0" smtClean="0"/>
              <a:t> </a:t>
            </a:r>
          </a:p>
          <a:p>
            <a:r>
              <a:rPr lang="ru-RU" sz="2400" dirty="0" smtClean="0"/>
              <a:t>Цифровом сообществе </a:t>
            </a:r>
            <a:r>
              <a:rPr lang="en-US" sz="2400" dirty="0" smtClean="0">
                <a:hlinkClick r:id="rId3"/>
              </a:rPr>
              <a:t>www.edu54.ru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6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5436" y="220794"/>
            <a:ext cx="4510364" cy="994172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Возможности ВВВ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40" y="1100666"/>
            <a:ext cx="3698592" cy="5592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287" y="1214966"/>
            <a:ext cx="3836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ВВВ – </a:t>
            </a:r>
            <a:r>
              <a:rPr lang="en-US" dirty="0" err="1" smtClean="0"/>
              <a:t>BigBlueButton</a:t>
            </a:r>
            <a:endParaRPr lang="en-US" dirty="0" smtClean="0"/>
          </a:p>
          <a:p>
            <a:r>
              <a:rPr lang="ru-RU" dirty="0" err="1" smtClean="0"/>
              <a:t>БольшаяГолубаяКнопка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многопользовательские аудио- и видеоконференции, чат и обмен личными сообщениями (в качестве клиента поддерживается только собственный </a:t>
            </a:r>
            <a:r>
              <a:rPr lang="ru-RU" dirty="0" err="1"/>
              <a:t>Java</a:t>
            </a:r>
            <a:r>
              <a:rPr lang="ru-RU" dirty="0"/>
              <a:t>-апплет </a:t>
            </a:r>
            <a:r>
              <a:rPr lang="ru-RU" dirty="0" err="1"/>
              <a:t>BigBlueButton</a:t>
            </a:r>
            <a:r>
              <a:rPr lang="ru-RU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общий доступ к рабочему столу для практического показа работы с приложениями и ОС;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загрузку презентации в формате PDF, а также любом другом, поддерживаемым OpenOffice.org (в том числе форматах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функции рисования, виртуальная указка.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27" y="59928"/>
            <a:ext cx="7886700" cy="964910"/>
          </a:xfrm>
        </p:spPr>
        <p:txBody>
          <a:bodyPr/>
          <a:lstStyle/>
          <a:p>
            <a:r>
              <a:rPr lang="ru-RU" dirty="0" smtClean="0"/>
              <a:t>ВВВ в </a:t>
            </a:r>
            <a:r>
              <a:rPr lang="en-US" dirty="0" smtClean="0"/>
              <a:t>Moodle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54732" y="428350"/>
            <a:ext cx="399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ru-RU" dirty="0" smtClean="0"/>
              <a:t> Добавление в курс, настройка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6" y="1116253"/>
            <a:ext cx="7663450" cy="56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4732" y="428350"/>
            <a:ext cx="399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r>
              <a:rPr lang="ru-RU" dirty="0" smtClean="0"/>
              <a:t> Добавление в курс, настройка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676"/>
            <a:ext cx="9144000" cy="42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4732" y="428350"/>
            <a:ext cx="399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 Вход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0" y="2514325"/>
            <a:ext cx="6721528" cy="3140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8" y="797682"/>
            <a:ext cx="38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9896" y="3108233"/>
            <a:ext cx="38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214312"/>
            <a:ext cx="47339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4732" y="428350"/>
            <a:ext cx="399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 Вход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0" y="925660"/>
            <a:ext cx="4590671" cy="3008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51" y="4017008"/>
            <a:ext cx="4437949" cy="28408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009"/>
            <a:ext cx="4395355" cy="28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4732" y="428350"/>
            <a:ext cx="399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.</a:t>
            </a:r>
            <a:r>
              <a:rPr lang="ru-RU" dirty="0" smtClean="0"/>
              <a:t> Подготовка к ВКС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" y="1504106"/>
            <a:ext cx="8924908" cy="37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3072</TotalTime>
  <Words>872</Words>
  <Application>Microsoft Office PowerPoint</Application>
  <PresentationFormat>Экран (4:3)</PresentationFormat>
  <Paragraphs>122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​SDO Moodle: Работа с ВВВ</vt:lpstr>
      <vt:lpstr>ВВВ в Moodle – инструмент для общения, брифингов, презентаций, обучения.</vt:lpstr>
      <vt:lpstr>Видеоконференции  ВВВ</vt:lpstr>
      <vt:lpstr>Возможности ВВВ</vt:lpstr>
      <vt:lpstr>ВВВ в Moodle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 семинаров закончен</vt:lpstr>
      <vt:lpstr>Материалы семинара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Журналы</dc:title>
  <dc:creator>Сардана Михайловна Унжакова</dc:creator>
  <cp:lastModifiedBy>Слободчикова Сардана Михайловна</cp:lastModifiedBy>
  <cp:revision>137</cp:revision>
  <dcterms:created xsi:type="dcterms:W3CDTF">2017-10-30T02:50:46Z</dcterms:created>
  <dcterms:modified xsi:type="dcterms:W3CDTF">2018-12-17T03:19:50Z</dcterms:modified>
</cp:coreProperties>
</file>